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300" r:id="rId2"/>
    <p:sldId id="273" r:id="rId3"/>
    <p:sldId id="301" r:id="rId4"/>
    <p:sldId id="278" r:id="rId5"/>
    <p:sldId id="289" r:id="rId6"/>
    <p:sldId id="277" r:id="rId7"/>
    <p:sldId id="290" r:id="rId8"/>
    <p:sldId id="294" r:id="rId9"/>
    <p:sldId id="299" r:id="rId10"/>
    <p:sldId id="272" r:id="rId11"/>
    <p:sldId id="285" r:id="rId12"/>
    <p:sldId id="302" r:id="rId13"/>
    <p:sldId id="296" r:id="rId14"/>
    <p:sldId id="297" r:id="rId15"/>
    <p:sldId id="298" r:id="rId16"/>
    <p:sldId id="281" r:id="rId17"/>
    <p:sldId id="282" r:id="rId18"/>
    <p:sldId id="283" r:id="rId19"/>
  </p:sldIdLst>
  <p:sldSz cx="10058400" cy="7772400"/>
  <p:notesSz cx="10058400" cy="77724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66" autoAdjust="0"/>
    <p:restoredTop sz="84576" autoAdjust="0"/>
  </p:normalViewPr>
  <p:slideViewPr>
    <p:cSldViewPr>
      <p:cViewPr varScale="1">
        <p:scale>
          <a:sx n="69" d="100"/>
          <a:sy n="69" d="100"/>
        </p:scale>
        <p:origin x="1507" y="82"/>
      </p:cViewPr>
      <p:guideLst>
        <p:guide orient="horz" pos="2880"/>
        <p:guide pos="2160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697538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FCCCD4-0A34-4778-9B66-92844C74262B}" type="datetimeFigureOut">
              <a:rPr lang="es-ES" smtClean="0"/>
              <a:t>08/07/2026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332163" y="971550"/>
            <a:ext cx="3394075" cy="2622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1006475" y="3740150"/>
            <a:ext cx="8045450" cy="3060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7383463"/>
            <a:ext cx="435927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697538" y="7383463"/>
            <a:ext cx="435927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FA8EF0-BA9E-4499-88F7-8EA73B35C84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81934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FA8EF0-BA9E-4499-88F7-8EA73B35C840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970139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FA8EF0-BA9E-4499-88F7-8EA73B35C840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049779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FA8EF0-BA9E-4499-88F7-8EA73B35C840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12510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FA8EF0-BA9E-4499-88F7-8EA73B35C840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855435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FA8EF0-BA9E-4499-88F7-8EA73B35C840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62858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FA8EF0-BA9E-4499-88F7-8EA73B35C840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88849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rgbClr val="262626"/>
                </a:solidFill>
                <a:latin typeface="Lucida Sans"/>
                <a:cs typeface="Lucida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rgbClr val="262626"/>
                </a:solidFill>
                <a:latin typeface="Lucida Sans"/>
                <a:cs typeface="Lucida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rgbClr val="262626"/>
                </a:solidFill>
                <a:latin typeface="Lucida Sans"/>
                <a:cs typeface="Lucida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876382" y="354308"/>
            <a:ext cx="4305635" cy="939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0" i="0">
                <a:solidFill>
                  <a:srgbClr val="262626"/>
                </a:solidFill>
                <a:latin typeface="Lucida Sans"/>
                <a:cs typeface="Lucida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mageneseducativas.com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mageneseducativas.com/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s://www.imageneseducativas.com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mageneseducativas.com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mageneseducativas.com/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s://www.imageneseducativa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0204262"/>
              </p:ext>
            </p:extLst>
          </p:nvPr>
        </p:nvGraphicFramePr>
        <p:xfrm>
          <a:off x="460415" y="1473432"/>
          <a:ext cx="9136378" cy="57015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042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74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42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42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74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042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0429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Lunes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Martes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3038" indent="0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Miércoles</a:t>
                      </a: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Jueves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Viernes</a:t>
                      </a: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Sábado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Domingo</a:t>
                      </a: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8992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3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8991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4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5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6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7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8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9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10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78991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11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12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13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14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15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16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17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82040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18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382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19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20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21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22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23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24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78991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25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26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27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28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29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30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31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Rectángulo 8"/>
          <p:cNvSpPr/>
          <p:nvPr/>
        </p:nvSpPr>
        <p:spPr>
          <a:xfrm>
            <a:off x="460415" y="403536"/>
            <a:ext cx="9136378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6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OnFleek" panose="02000603000000000000" pitchFamily="2" charset="0"/>
                <a:ea typeface="AGOnFleek" panose="02000603000000000000" pitchFamily="2" charset="0"/>
              </a:rPr>
              <a:t>enero</a:t>
            </a:r>
            <a:r>
              <a:rPr lang="es-ES" sz="5400" b="1" cap="none" spc="0" dirty="0" smtClean="0">
                <a:ln w="0">
                  <a:solidFill>
                    <a:schemeClr val="tx1"/>
                  </a:solidFill>
                </a:ln>
                <a:solidFill>
                  <a:schemeClr val="bg1"/>
                </a:solidFill>
                <a:latin typeface="AGAdultish" panose="02000603000000000000" pitchFamily="2" charset="0"/>
                <a:ea typeface="AGAdultish" panose="02000603000000000000" pitchFamily="2" charset="0"/>
              </a:rPr>
              <a:t> </a:t>
            </a:r>
            <a:r>
              <a:rPr lang="es-E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JeansDay" panose="02000603000000000000" pitchFamily="2" charset="0"/>
                <a:ea typeface="AGJeansDay" panose="02000603000000000000" pitchFamily="2" charset="0"/>
              </a:rPr>
              <a:t>2027</a:t>
            </a:r>
            <a:endParaRPr lang="es-ES" sz="5400" b="1" cap="none" spc="0" dirty="0">
              <a:ln w="0">
                <a:solidFill>
                  <a:schemeClr val="tx1"/>
                </a:solidFill>
              </a:ln>
              <a:solidFill>
                <a:schemeClr val="bg1"/>
              </a:solidFill>
              <a:latin typeface="AGJeansDay" panose="02000603000000000000" pitchFamily="2" charset="0"/>
              <a:ea typeface="AGJeansDay" panose="020006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7174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460415" y="420192"/>
            <a:ext cx="9136378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6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OnFleek" panose="02000603000000000000" pitchFamily="2" charset="0"/>
                <a:ea typeface="AGOnFleek" panose="02000603000000000000" pitchFamily="2" charset="0"/>
              </a:rPr>
              <a:t>febrero</a:t>
            </a:r>
            <a:r>
              <a:rPr lang="es-ES" sz="5400" b="1" cap="none" spc="0" dirty="0" smtClean="0">
                <a:ln w="0">
                  <a:solidFill>
                    <a:schemeClr val="tx1"/>
                  </a:solidFill>
                </a:ln>
                <a:solidFill>
                  <a:schemeClr val="bg1"/>
                </a:solidFill>
                <a:latin typeface="AGAdultish" panose="02000603000000000000" pitchFamily="2" charset="0"/>
                <a:ea typeface="AGAdultish" panose="02000603000000000000" pitchFamily="2" charset="0"/>
              </a:rPr>
              <a:t> </a:t>
            </a:r>
            <a:r>
              <a:rPr lang="es-E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JeansDay" panose="02000603000000000000" pitchFamily="2" charset="0"/>
                <a:ea typeface="AGJeansDay" panose="02000603000000000000" pitchFamily="2" charset="0"/>
              </a:rPr>
              <a:t>2027</a:t>
            </a:r>
            <a:endParaRPr lang="es-ES" sz="5400" b="1" cap="none" spc="0" dirty="0">
              <a:ln w="0">
                <a:solidFill>
                  <a:schemeClr val="tx1"/>
                </a:solidFill>
              </a:ln>
              <a:solidFill>
                <a:schemeClr val="bg1"/>
              </a:solidFill>
              <a:latin typeface="AGJeansDay" panose="02000603000000000000" pitchFamily="2" charset="0"/>
              <a:ea typeface="AGJeansDay" panose="02000603000000000000" pitchFamily="2" charset="0"/>
            </a:endParaRPr>
          </a:p>
        </p:txBody>
      </p:sp>
      <p:graphicFrame>
        <p:nvGraphicFramePr>
          <p:cNvPr id="5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884725"/>
              </p:ext>
            </p:extLst>
          </p:nvPr>
        </p:nvGraphicFramePr>
        <p:xfrm>
          <a:off x="460415" y="1473432"/>
          <a:ext cx="9136378" cy="568936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042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74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42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42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74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042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0429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47318"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Lunes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Martes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3038" indent="0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Miércoles</a:t>
                      </a: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Jueves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Viernes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Sábado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Domingo</a:t>
                      </a: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11636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</a:t>
                      </a: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3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4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5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6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7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07143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8</a:t>
                      </a: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9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10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11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12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13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14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11635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15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16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17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18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19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20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21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11636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22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382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23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24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25</a:t>
                      </a: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26</a:t>
                      </a: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27</a:t>
                      </a: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28</a:t>
                      </a: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25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460415" y="420192"/>
            <a:ext cx="9136378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6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OnFleek" panose="02000603000000000000" pitchFamily="2" charset="0"/>
                <a:ea typeface="AGOnFleek" panose="02000603000000000000" pitchFamily="2" charset="0"/>
              </a:rPr>
              <a:t>marzo</a:t>
            </a:r>
            <a:r>
              <a:rPr lang="es-ES" sz="5400" b="1" cap="none" spc="0" dirty="0" smtClean="0">
                <a:ln w="0">
                  <a:solidFill>
                    <a:schemeClr val="tx1"/>
                  </a:solidFill>
                </a:ln>
                <a:solidFill>
                  <a:schemeClr val="bg1"/>
                </a:solidFill>
                <a:latin typeface="AGAdultish" panose="02000603000000000000" pitchFamily="2" charset="0"/>
                <a:ea typeface="AGAdultish" panose="02000603000000000000" pitchFamily="2" charset="0"/>
              </a:rPr>
              <a:t> </a:t>
            </a:r>
            <a:r>
              <a:rPr lang="es-E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JeansDay" panose="02000603000000000000" pitchFamily="2" charset="0"/>
                <a:ea typeface="AGJeansDay" panose="02000603000000000000" pitchFamily="2" charset="0"/>
              </a:rPr>
              <a:t>20227</a:t>
            </a:r>
            <a:endParaRPr lang="es-ES" sz="5400" b="1" cap="none" spc="0" dirty="0">
              <a:ln w="0">
                <a:solidFill>
                  <a:schemeClr val="tx1"/>
                </a:solidFill>
              </a:ln>
              <a:solidFill>
                <a:schemeClr val="bg1"/>
              </a:solidFill>
              <a:latin typeface="AGJeansDay" panose="02000603000000000000" pitchFamily="2" charset="0"/>
              <a:ea typeface="AGJeansDay" panose="02000603000000000000" pitchFamily="2" charset="0"/>
            </a:endParaRPr>
          </a:p>
        </p:txBody>
      </p:sp>
      <p:graphicFrame>
        <p:nvGraphicFramePr>
          <p:cNvPr id="5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1017600"/>
              </p:ext>
            </p:extLst>
          </p:nvPr>
        </p:nvGraphicFramePr>
        <p:xfrm>
          <a:off x="460415" y="1473432"/>
          <a:ext cx="9136378" cy="57015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042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74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42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42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74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042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0429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64524"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Lunes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Martes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3038" indent="0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Miércoles</a:t>
                      </a: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Jueves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Viernes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Sábado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Domingo</a:t>
                      </a: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8867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</a:t>
                      </a: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3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4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5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6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7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5205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8</a:t>
                      </a: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9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10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11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12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13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14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8866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15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16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17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18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19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20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21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8867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22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382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23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24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25</a:t>
                      </a: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26</a:t>
                      </a: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27</a:t>
                      </a: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28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65207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29</a:t>
                      </a: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30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31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606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1005726"/>
              </p:ext>
            </p:extLst>
          </p:nvPr>
        </p:nvGraphicFramePr>
        <p:xfrm>
          <a:off x="460415" y="1473432"/>
          <a:ext cx="9136378" cy="57015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042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74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42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42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74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042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0429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Lunes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Martes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3038" indent="0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Miércoles</a:t>
                      </a: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Jueves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Viernes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Sábado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Domingo</a:t>
                      </a: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8992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3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4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8991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5</a:t>
                      </a: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6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7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8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9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10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11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78991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12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13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14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15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16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17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18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82040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19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382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20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21</a:t>
                      </a: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22</a:t>
                      </a: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23</a:t>
                      </a: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24</a:t>
                      </a: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25</a:t>
                      </a: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78991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26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27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28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29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30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Rectángulo 6"/>
          <p:cNvSpPr/>
          <p:nvPr/>
        </p:nvSpPr>
        <p:spPr>
          <a:xfrm>
            <a:off x="460415" y="359993"/>
            <a:ext cx="9136378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6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OnFleek" panose="02000603000000000000" pitchFamily="2" charset="0"/>
                <a:ea typeface="AGOnFleek" panose="02000603000000000000" pitchFamily="2" charset="0"/>
              </a:rPr>
              <a:t>abril</a:t>
            </a:r>
            <a:r>
              <a:rPr lang="es-ES" sz="5400" b="1" cap="none" spc="0" dirty="0" smtClean="0">
                <a:ln w="0">
                  <a:solidFill>
                    <a:schemeClr val="tx1"/>
                  </a:solidFill>
                </a:ln>
                <a:solidFill>
                  <a:schemeClr val="bg1"/>
                </a:solidFill>
                <a:latin typeface="AGAdultish" panose="02000603000000000000" pitchFamily="2" charset="0"/>
                <a:ea typeface="AGAdultish" panose="02000603000000000000" pitchFamily="2" charset="0"/>
              </a:rPr>
              <a:t> </a:t>
            </a:r>
            <a:r>
              <a:rPr lang="es-E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JeansDay" panose="02000603000000000000" pitchFamily="2" charset="0"/>
                <a:ea typeface="AGJeansDay" panose="02000603000000000000" pitchFamily="2" charset="0"/>
              </a:rPr>
              <a:t>2027</a:t>
            </a:r>
            <a:endParaRPr lang="es-ES" sz="5400" b="1" cap="none" spc="0" dirty="0">
              <a:ln w="0">
                <a:solidFill>
                  <a:schemeClr val="tx1"/>
                </a:solidFill>
              </a:ln>
              <a:solidFill>
                <a:schemeClr val="bg1"/>
              </a:solidFill>
              <a:latin typeface="AGJeansDay" panose="02000603000000000000" pitchFamily="2" charset="0"/>
              <a:ea typeface="AGJeansDay" panose="020006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6361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460415" y="365436"/>
            <a:ext cx="9136378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66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OnFleek" panose="02000603000000000000" pitchFamily="2" charset="0"/>
                <a:ea typeface="AGOnFleek" panose="02000603000000000000" pitchFamily="2" charset="0"/>
              </a:rPr>
              <a:t>mAYO</a:t>
            </a:r>
            <a:r>
              <a:rPr lang="es-ES" sz="5400" b="1" cap="none" spc="0" dirty="0" smtClean="0">
                <a:ln w="0">
                  <a:solidFill>
                    <a:schemeClr val="tx1"/>
                  </a:solidFill>
                </a:ln>
                <a:solidFill>
                  <a:schemeClr val="bg1"/>
                </a:solidFill>
                <a:latin typeface="AGAdultish" panose="02000603000000000000" pitchFamily="2" charset="0"/>
                <a:ea typeface="AGAdultish" panose="02000603000000000000" pitchFamily="2" charset="0"/>
              </a:rPr>
              <a:t> </a:t>
            </a:r>
            <a:r>
              <a:rPr lang="es-E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JeansDay" panose="02000603000000000000" pitchFamily="2" charset="0"/>
                <a:ea typeface="AGJeansDay" panose="02000603000000000000" pitchFamily="2" charset="0"/>
              </a:rPr>
              <a:t>2027</a:t>
            </a:r>
            <a:endParaRPr lang="es-ES" sz="5400" b="1" cap="none" spc="0" dirty="0">
              <a:ln w="0">
                <a:solidFill>
                  <a:schemeClr val="tx1"/>
                </a:solidFill>
              </a:ln>
              <a:solidFill>
                <a:schemeClr val="bg1"/>
              </a:solidFill>
              <a:latin typeface="AGJeansDay" panose="02000603000000000000" pitchFamily="2" charset="0"/>
              <a:ea typeface="AGJeansDay" panose="02000603000000000000" pitchFamily="2" charset="0"/>
            </a:endParaRPr>
          </a:p>
        </p:txBody>
      </p:sp>
      <p:graphicFrame>
        <p:nvGraphicFramePr>
          <p:cNvPr id="6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3595776"/>
              </p:ext>
            </p:extLst>
          </p:nvPr>
        </p:nvGraphicFramePr>
        <p:xfrm>
          <a:off x="460415" y="1473433"/>
          <a:ext cx="9136378" cy="573832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042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74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42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42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74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042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0429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54569"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Lunes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Martes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3038" indent="0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Miércoles</a:t>
                      </a: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Jueves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Viernes</a:t>
                      </a: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Sábado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Domingo</a:t>
                      </a: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4948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4948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3</a:t>
                      </a: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4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5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6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7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8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9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9462771"/>
                  </a:ext>
                </a:extLst>
              </a:tr>
              <a:tr h="904947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10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11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12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13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14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15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16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4947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17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18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19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20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21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22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23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7504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24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25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26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27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28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29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30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07504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31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19637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6758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460415" y="365436"/>
            <a:ext cx="9136378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6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OnFleek" panose="02000603000000000000" pitchFamily="2" charset="0"/>
                <a:ea typeface="AGOnFleek" panose="02000603000000000000" pitchFamily="2" charset="0"/>
              </a:rPr>
              <a:t>JUNIO</a:t>
            </a:r>
            <a:r>
              <a:rPr lang="es-ES" sz="5400" b="1" cap="none" spc="0" dirty="0" smtClean="0">
                <a:ln w="0">
                  <a:solidFill>
                    <a:schemeClr val="tx1"/>
                  </a:solidFill>
                </a:ln>
                <a:solidFill>
                  <a:schemeClr val="bg1"/>
                </a:solidFill>
                <a:latin typeface="AGAdultish" panose="02000603000000000000" pitchFamily="2" charset="0"/>
                <a:ea typeface="AGAdultish" panose="02000603000000000000" pitchFamily="2" charset="0"/>
              </a:rPr>
              <a:t> </a:t>
            </a:r>
            <a:r>
              <a:rPr lang="es-E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JeansDay" panose="02000603000000000000" pitchFamily="2" charset="0"/>
                <a:ea typeface="AGJeansDay" panose="02000603000000000000" pitchFamily="2" charset="0"/>
              </a:rPr>
              <a:t>2027</a:t>
            </a:r>
            <a:endParaRPr lang="es-ES" sz="5400" b="1" cap="none" spc="0" dirty="0">
              <a:ln w="0">
                <a:solidFill>
                  <a:schemeClr val="tx1"/>
                </a:solidFill>
              </a:ln>
              <a:solidFill>
                <a:schemeClr val="bg1"/>
              </a:solidFill>
              <a:latin typeface="AGJeansDay" panose="02000603000000000000" pitchFamily="2" charset="0"/>
              <a:ea typeface="AGJeansDay" panose="02000603000000000000" pitchFamily="2" charset="0"/>
            </a:endParaRPr>
          </a:p>
        </p:txBody>
      </p:sp>
      <p:graphicFrame>
        <p:nvGraphicFramePr>
          <p:cNvPr id="6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7147017"/>
              </p:ext>
            </p:extLst>
          </p:nvPr>
        </p:nvGraphicFramePr>
        <p:xfrm>
          <a:off x="460415" y="1473432"/>
          <a:ext cx="9136378" cy="56893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042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74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42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42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74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042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0429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63746"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Lunes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Martes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3038" indent="0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Miércoles</a:t>
                      </a: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Jueves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Viernes</a:t>
                      </a: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Sábado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Domingo</a:t>
                      </a: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6586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3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4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5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6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2933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7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8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9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10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11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12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13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6585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14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15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16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17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18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19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20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6586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21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22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23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24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25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26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27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62934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28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29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30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9306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6450367"/>
              </p:ext>
            </p:extLst>
          </p:nvPr>
        </p:nvGraphicFramePr>
        <p:xfrm>
          <a:off x="460415" y="1473432"/>
          <a:ext cx="9136378" cy="57015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042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74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42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42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74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042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0429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Lunes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Martes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3038" indent="0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Miércoles</a:t>
                      </a: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Jueves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Viernes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Sábado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Domingo</a:t>
                      </a: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8992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3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4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8991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5</a:t>
                      </a: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6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7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8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9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10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11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78991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12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13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14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15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16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17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18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82040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19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382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20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21</a:t>
                      </a: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22</a:t>
                      </a: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23</a:t>
                      </a: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24</a:t>
                      </a: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25</a:t>
                      </a: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78991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26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27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28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29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30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31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Rectángulo 6"/>
          <p:cNvSpPr/>
          <p:nvPr/>
        </p:nvSpPr>
        <p:spPr>
          <a:xfrm>
            <a:off x="460415" y="359993"/>
            <a:ext cx="9136378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6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OnFleek" panose="02000603000000000000" pitchFamily="2" charset="0"/>
                <a:ea typeface="AGOnFleek" panose="02000603000000000000" pitchFamily="2" charset="0"/>
              </a:rPr>
              <a:t>JULIO</a:t>
            </a:r>
            <a:r>
              <a:rPr lang="es-ES" sz="5400" b="1" cap="none" spc="0" dirty="0" smtClean="0">
                <a:ln w="0">
                  <a:solidFill>
                    <a:schemeClr val="tx1"/>
                  </a:solidFill>
                </a:ln>
                <a:solidFill>
                  <a:schemeClr val="bg1"/>
                </a:solidFill>
                <a:latin typeface="AGAdultish" panose="02000603000000000000" pitchFamily="2" charset="0"/>
                <a:ea typeface="AGAdultish" panose="02000603000000000000" pitchFamily="2" charset="0"/>
              </a:rPr>
              <a:t> </a:t>
            </a:r>
            <a:r>
              <a:rPr lang="es-E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JeansDay" panose="02000603000000000000" pitchFamily="2" charset="0"/>
                <a:ea typeface="AGJeansDay" panose="02000603000000000000" pitchFamily="2" charset="0"/>
              </a:rPr>
              <a:t>2027</a:t>
            </a:r>
            <a:endParaRPr lang="es-ES" sz="5400" b="1" cap="none" spc="0" dirty="0">
              <a:ln w="0">
                <a:solidFill>
                  <a:schemeClr val="tx1"/>
                </a:solidFill>
              </a:ln>
              <a:solidFill>
                <a:schemeClr val="bg1"/>
              </a:solidFill>
              <a:latin typeface="AGJeansDay" panose="02000603000000000000" pitchFamily="2" charset="0"/>
              <a:ea typeface="AGJeansDay" panose="020006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3055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460415" y="365436"/>
            <a:ext cx="9136377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6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OnFleek" panose="02000603000000000000" pitchFamily="2" charset="0"/>
                <a:ea typeface="AGOnFleek" panose="02000603000000000000" pitchFamily="2" charset="0"/>
              </a:rPr>
              <a:t>agosto</a:t>
            </a:r>
            <a:r>
              <a:rPr lang="es-ES" sz="5400" b="1" cap="none" spc="0" dirty="0" smtClean="0">
                <a:ln w="0">
                  <a:solidFill>
                    <a:schemeClr val="tx1"/>
                  </a:solidFill>
                </a:ln>
                <a:solidFill>
                  <a:schemeClr val="bg1"/>
                </a:solidFill>
                <a:latin typeface="AGAdultish" panose="02000603000000000000" pitchFamily="2" charset="0"/>
                <a:ea typeface="AGAdultish" panose="02000603000000000000" pitchFamily="2" charset="0"/>
              </a:rPr>
              <a:t> </a:t>
            </a:r>
            <a:r>
              <a:rPr lang="es-E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JeansDay" panose="02000603000000000000" pitchFamily="2" charset="0"/>
                <a:ea typeface="AGJeansDay" panose="02000603000000000000" pitchFamily="2" charset="0"/>
              </a:rPr>
              <a:t>2027</a:t>
            </a:r>
            <a:endParaRPr lang="es-ES" sz="5400" b="1" cap="none" spc="0" dirty="0">
              <a:ln w="0">
                <a:solidFill>
                  <a:schemeClr val="tx1"/>
                </a:solidFill>
              </a:ln>
              <a:solidFill>
                <a:schemeClr val="bg1"/>
              </a:solidFill>
              <a:latin typeface="AGJeansDay" panose="02000603000000000000" pitchFamily="2" charset="0"/>
              <a:ea typeface="AGJeansDay" panose="02000603000000000000" pitchFamily="2" charset="0"/>
            </a:endParaRPr>
          </a:p>
        </p:txBody>
      </p:sp>
      <p:graphicFrame>
        <p:nvGraphicFramePr>
          <p:cNvPr id="11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6777923"/>
              </p:ext>
            </p:extLst>
          </p:nvPr>
        </p:nvGraphicFramePr>
        <p:xfrm>
          <a:off x="460415" y="1473432"/>
          <a:ext cx="9136378" cy="57015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042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74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42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42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74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042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0429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06975"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Lunes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Martes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3038" indent="0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Miércoles</a:t>
                      </a: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Jueves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Viernes</a:t>
                      </a: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Sábado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Domingo</a:t>
                      </a: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0121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7038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3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4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5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6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7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8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0120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9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10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11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12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13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14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15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0121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16</a:t>
                      </a: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17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18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19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20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21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22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97039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23</a:t>
                      </a: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24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25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26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27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28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29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00120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30</a:t>
                      </a: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31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3240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460415" y="365436"/>
            <a:ext cx="9287908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6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OnFleek" panose="02000603000000000000" pitchFamily="2" charset="0"/>
                <a:ea typeface="AGOnFleek" panose="02000603000000000000" pitchFamily="2" charset="0"/>
              </a:rPr>
              <a:t>septiembre</a:t>
            </a:r>
            <a:r>
              <a:rPr lang="es-ES" sz="5400" b="1" cap="none" spc="0" dirty="0" smtClean="0">
                <a:ln w="0">
                  <a:solidFill>
                    <a:schemeClr val="tx1"/>
                  </a:solidFill>
                </a:ln>
                <a:solidFill>
                  <a:schemeClr val="bg1"/>
                </a:solidFill>
                <a:latin typeface="AGAdultish" panose="02000603000000000000" pitchFamily="2" charset="0"/>
                <a:ea typeface="AGAdultish" panose="02000603000000000000" pitchFamily="2" charset="0"/>
              </a:rPr>
              <a:t> </a:t>
            </a:r>
            <a:r>
              <a:rPr lang="es-E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JeansDay" panose="02000603000000000000" pitchFamily="2" charset="0"/>
                <a:ea typeface="AGJeansDay" panose="02000603000000000000" pitchFamily="2" charset="0"/>
              </a:rPr>
              <a:t>2027</a:t>
            </a:r>
            <a:endParaRPr lang="es-ES" sz="5400" b="1" cap="none" spc="0" dirty="0">
              <a:ln w="0">
                <a:solidFill>
                  <a:schemeClr val="tx1"/>
                </a:solidFill>
              </a:ln>
              <a:solidFill>
                <a:schemeClr val="bg1"/>
              </a:solidFill>
              <a:latin typeface="AGJeansDay" panose="02000603000000000000" pitchFamily="2" charset="0"/>
              <a:ea typeface="AGJeansDay" panose="02000603000000000000" pitchFamily="2" charset="0"/>
            </a:endParaRPr>
          </a:p>
        </p:txBody>
      </p:sp>
      <p:graphicFrame>
        <p:nvGraphicFramePr>
          <p:cNvPr id="5" name="object 3"/>
          <p:cNvGraphicFramePr>
            <a:graphicFrameLocks noGrp="1"/>
          </p:cNvGraphicFramePr>
          <p:nvPr>
            <p:extLst/>
          </p:nvPr>
        </p:nvGraphicFramePr>
        <p:xfrm>
          <a:off x="460415" y="1473432"/>
          <a:ext cx="9136378" cy="57015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042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74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42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42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74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042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0429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Lunes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Martes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3038" indent="0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Miércoles</a:t>
                      </a: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Jueves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Viernes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Sábado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Domingo</a:t>
                      </a: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8992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3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4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5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8991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6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7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8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9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10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11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12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78991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13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14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15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16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17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18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19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82040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20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382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21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22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23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24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25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26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78991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27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28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29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30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643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0204262"/>
              </p:ext>
            </p:extLst>
          </p:nvPr>
        </p:nvGraphicFramePr>
        <p:xfrm>
          <a:off x="460415" y="1473432"/>
          <a:ext cx="9136378" cy="57015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042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74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42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42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74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042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0429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Lunes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Martes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3038" indent="0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Miércoles</a:t>
                      </a: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Jueves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Viernes</a:t>
                      </a: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Sábado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Domingo</a:t>
                      </a: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8992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3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8991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4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5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6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7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8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9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10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78991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11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12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13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14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15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16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17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82040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18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382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19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20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21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22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23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24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78991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25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26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27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28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29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30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31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Rectángulo 8"/>
          <p:cNvSpPr/>
          <p:nvPr/>
        </p:nvSpPr>
        <p:spPr>
          <a:xfrm>
            <a:off x="460415" y="403536"/>
            <a:ext cx="9136378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6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OnFleek" panose="02000603000000000000" pitchFamily="2" charset="0"/>
                <a:ea typeface="AGOnFleek" panose="02000603000000000000" pitchFamily="2" charset="0"/>
              </a:rPr>
              <a:t>octubre</a:t>
            </a:r>
            <a:r>
              <a:rPr lang="es-ES" sz="5400" b="1" cap="none" spc="0" dirty="0" smtClean="0">
                <a:ln w="0">
                  <a:solidFill>
                    <a:schemeClr val="tx1"/>
                  </a:solidFill>
                </a:ln>
                <a:solidFill>
                  <a:schemeClr val="bg1"/>
                </a:solidFill>
                <a:latin typeface="AGAdultish" panose="02000603000000000000" pitchFamily="2" charset="0"/>
                <a:ea typeface="AGAdultish" panose="02000603000000000000" pitchFamily="2" charset="0"/>
              </a:rPr>
              <a:t> </a:t>
            </a:r>
            <a:r>
              <a:rPr lang="es-E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JeansDay" panose="02000603000000000000" pitchFamily="2" charset="0"/>
                <a:ea typeface="AGJeansDay" panose="02000603000000000000" pitchFamily="2" charset="0"/>
              </a:rPr>
              <a:t>2027</a:t>
            </a:r>
            <a:endParaRPr lang="es-ES" sz="5400" b="1" cap="none" spc="0" dirty="0">
              <a:ln w="0">
                <a:solidFill>
                  <a:schemeClr val="tx1"/>
                </a:solidFill>
              </a:ln>
              <a:solidFill>
                <a:schemeClr val="bg1"/>
              </a:solidFill>
              <a:latin typeface="AGJeansDay" panose="02000603000000000000" pitchFamily="2" charset="0"/>
              <a:ea typeface="AGJeansDay" panose="020006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0065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460415" y="420192"/>
            <a:ext cx="9136378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6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OnFleek" panose="02000603000000000000" pitchFamily="2" charset="0"/>
                <a:ea typeface="AGOnFleek" panose="02000603000000000000" pitchFamily="2" charset="0"/>
              </a:rPr>
              <a:t>noviembre</a:t>
            </a:r>
            <a:r>
              <a:rPr lang="es-ES" sz="5400" b="1" cap="none" spc="0" dirty="0" smtClean="0">
                <a:ln w="0">
                  <a:solidFill>
                    <a:schemeClr val="tx1"/>
                  </a:solidFill>
                </a:ln>
                <a:solidFill>
                  <a:schemeClr val="bg1"/>
                </a:solidFill>
                <a:latin typeface="AGAdultish" panose="02000603000000000000" pitchFamily="2" charset="0"/>
                <a:ea typeface="AGAdultish" panose="02000603000000000000" pitchFamily="2" charset="0"/>
              </a:rPr>
              <a:t> </a:t>
            </a:r>
            <a:r>
              <a:rPr lang="es-E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JeansDay" panose="02000603000000000000" pitchFamily="2" charset="0"/>
                <a:ea typeface="AGJeansDay" panose="02000603000000000000" pitchFamily="2" charset="0"/>
              </a:rPr>
              <a:t>2027</a:t>
            </a:r>
            <a:endParaRPr lang="es-ES" sz="5400" b="1" cap="none" spc="0" dirty="0">
              <a:ln w="0">
                <a:solidFill>
                  <a:schemeClr val="tx1"/>
                </a:solidFill>
              </a:ln>
              <a:solidFill>
                <a:schemeClr val="bg1"/>
              </a:solidFill>
              <a:latin typeface="AGJeansDay" panose="02000603000000000000" pitchFamily="2" charset="0"/>
              <a:ea typeface="AGJeansDay" panose="02000603000000000000" pitchFamily="2" charset="0"/>
            </a:endParaRPr>
          </a:p>
        </p:txBody>
      </p:sp>
      <p:graphicFrame>
        <p:nvGraphicFramePr>
          <p:cNvPr id="5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1017600"/>
              </p:ext>
            </p:extLst>
          </p:nvPr>
        </p:nvGraphicFramePr>
        <p:xfrm>
          <a:off x="460415" y="1473432"/>
          <a:ext cx="9136378" cy="57015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042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74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42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42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74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042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0429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64524"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Lunes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Martes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3038" indent="0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Miércoles</a:t>
                      </a: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Jueves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Viernes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Sábado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Domingo</a:t>
                      </a: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8867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</a:t>
                      </a: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3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4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5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6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7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5205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8</a:t>
                      </a: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9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10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11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12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13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14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8866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15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16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17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18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19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20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21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8867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22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382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23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24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25</a:t>
                      </a: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26</a:t>
                      </a: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27</a:t>
                      </a: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28</a:t>
                      </a:r>
                      <a:endParaRPr sz="1600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65207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29</a:t>
                      </a: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600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30</a:t>
                      </a: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31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2804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460415" y="365436"/>
            <a:ext cx="9287908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6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OnFleek" panose="02000603000000000000" pitchFamily="2" charset="0"/>
                <a:ea typeface="AGOnFleek" panose="02000603000000000000" pitchFamily="2" charset="0"/>
              </a:rPr>
              <a:t>diciembre</a:t>
            </a:r>
            <a:r>
              <a:rPr lang="es-ES" sz="5400" b="1" cap="none" spc="0" dirty="0" smtClean="0">
                <a:ln w="0">
                  <a:solidFill>
                    <a:schemeClr val="tx1"/>
                  </a:solidFill>
                </a:ln>
                <a:solidFill>
                  <a:schemeClr val="bg1"/>
                </a:solidFill>
                <a:latin typeface="AGAdultish" panose="02000603000000000000" pitchFamily="2" charset="0"/>
                <a:ea typeface="AGAdultish" panose="02000603000000000000" pitchFamily="2" charset="0"/>
              </a:rPr>
              <a:t> </a:t>
            </a:r>
            <a:r>
              <a:rPr lang="es-E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JeansDay" panose="02000603000000000000" pitchFamily="2" charset="0"/>
                <a:ea typeface="AGJeansDay" panose="02000603000000000000" pitchFamily="2" charset="0"/>
              </a:rPr>
              <a:t>2027</a:t>
            </a:r>
            <a:endParaRPr lang="es-ES" sz="5400" b="1" cap="none" spc="0" dirty="0">
              <a:ln w="0">
                <a:solidFill>
                  <a:schemeClr val="tx1"/>
                </a:solidFill>
              </a:ln>
              <a:solidFill>
                <a:schemeClr val="bg1"/>
              </a:solidFill>
              <a:latin typeface="AGJeansDay" panose="02000603000000000000" pitchFamily="2" charset="0"/>
              <a:ea typeface="AGJeansDay" panose="02000603000000000000" pitchFamily="2" charset="0"/>
            </a:endParaRPr>
          </a:p>
        </p:txBody>
      </p:sp>
      <p:graphicFrame>
        <p:nvGraphicFramePr>
          <p:cNvPr id="5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0534961"/>
              </p:ext>
            </p:extLst>
          </p:nvPr>
        </p:nvGraphicFramePr>
        <p:xfrm>
          <a:off x="460415" y="1473432"/>
          <a:ext cx="9136378" cy="57015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042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74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42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42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74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042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0429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Lunes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Martes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3038" indent="0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Miércoles</a:t>
                      </a: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Jueves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Viernes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Sábado</a:t>
                      </a:r>
                      <a:endParaRPr sz="1800" b="1" spc="-5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l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Domingo</a:t>
                      </a:r>
                    </a:p>
                  </a:txBody>
                  <a:tcPr marL="0" marR="0" marT="2920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8992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3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4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5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8991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6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7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8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9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10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11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12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78991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13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14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15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16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17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18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19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82040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20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382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21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22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23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24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25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26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38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78991"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27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28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29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30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s-ES" sz="1600" spc="-5" dirty="0" smtClean="0">
                          <a:solidFill>
                            <a:srgbClr val="262626"/>
                          </a:solidFill>
                          <a:latin typeface="Comic Sans MS" panose="030F0702030302020204" pitchFamily="66" charset="0"/>
                          <a:ea typeface="+mn-ea"/>
                          <a:cs typeface="Century Gothic"/>
                        </a:rPr>
                        <a:t>31</a:t>
                      </a: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806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905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600" spc="-5" dirty="0">
                        <a:solidFill>
                          <a:srgbClr val="262626"/>
                        </a:solidFill>
                        <a:latin typeface="Comic Sans MS" panose="030F0702030302020204" pitchFamily="66" charset="0"/>
                        <a:ea typeface="+mn-ea"/>
                        <a:cs typeface="Century Gothic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5124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" y="71437"/>
            <a:ext cx="9867900" cy="7629525"/>
          </a:xfrm>
          <a:prstGeom prst="rect">
            <a:avLst/>
          </a:prstGeom>
        </p:spPr>
      </p:pic>
      <p:pic>
        <p:nvPicPr>
          <p:cNvPr id="5" name="Imagen 4">
            <a:hlinkClick r:id="rId3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6014" y="33183"/>
            <a:ext cx="696763" cy="686278"/>
          </a:xfrm>
          <a:prstGeom prst="rect">
            <a:avLst/>
          </a:prstGeom>
        </p:spPr>
      </p:pic>
      <p:pic>
        <p:nvPicPr>
          <p:cNvPr id="6" name="Imagen 5">
            <a:hlinkClick r:id="rId3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2362" y="7573291"/>
            <a:ext cx="1720415" cy="19910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5" y="7327366"/>
            <a:ext cx="2964528" cy="557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4926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" y="71437"/>
            <a:ext cx="9867900" cy="7629525"/>
          </a:xfrm>
          <a:prstGeom prst="rect">
            <a:avLst/>
          </a:prstGeom>
        </p:spPr>
      </p:pic>
      <p:pic>
        <p:nvPicPr>
          <p:cNvPr id="5" name="Imagen 4">
            <a:hlinkClick r:id="rId3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6014" y="33183"/>
            <a:ext cx="696763" cy="686278"/>
          </a:xfrm>
          <a:prstGeom prst="rect">
            <a:avLst/>
          </a:prstGeom>
        </p:spPr>
      </p:pic>
      <p:pic>
        <p:nvPicPr>
          <p:cNvPr id="6" name="Imagen 5">
            <a:hlinkClick r:id="rId3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2362" y="7573291"/>
            <a:ext cx="1720415" cy="19910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5" y="7327366"/>
            <a:ext cx="2964528" cy="557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6623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" y="71437"/>
            <a:ext cx="9867900" cy="7629525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-33039" y="5562600"/>
            <a:ext cx="5350824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  <a:latin typeface="AGAdultish" panose="02000603000000000000" pitchFamily="2" charset="0"/>
                <a:ea typeface="AGAdultish" panose="02000603000000000000" pitchFamily="2" charset="0"/>
              </a:rPr>
              <a:t>recortables</a:t>
            </a:r>
            <a:endParaRPr lang="es-ES" sz="5400" b="1" cap="none" spc="0" dirty="0">
              <a:ln w="0">
                <a:solidFill>
                  <a:schemeClr val="tx1"/>
                </a:solidFill>
              </a:ln>
              <a:solidFill>
                <a:schemeClr val="bg1"/>
              </a:solidFill>
              <a:latin typeface="AGJeansDay" panose="02000603000000000000" pitchFamily="2" charset="0"/>
              <a:ea typeface="AGJeansDay" panose="02000603000000000000" pitchFamily="2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162800" y="3200400"/>
            <a:ext cx="2334553" cy="3604504"/>
          </a:xfrm>
          <a:prstGeom prst="rect">
            <a:avLst/>
          </a:prstGeom>
        </p:spPr>
      </p:pic>
      <p:pic>
        <p:nvPicPr>
          <p:cNvPr id="6" name="Imagen 5">
            <a:hlinkClick r:id="rId4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6014" y="33183"/>
            <a:ext cx="696763" cy="686278"/>
          </a:xfrm>
          <a:prstGeom prst="rect">
            <a:avLst/>
          </a:prstGeom>
        </p:spPr>
      </p:pic>
      <p:pic>
        <p:nvPicPr>
          <p:cNvPr id="7" name="Imagen 6">
            <a:hlinkClick r:id="rId4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2362" y="7573291"/>
            <a:ext cx="1720415" cy="19910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5" y="7327366"/>
            <a:ext cx="2964528" cy="557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0822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" y="71437"/>
            <a:ext cx="9867900" cy="7629525"/>
          </a:xfrm>
          <a:prstGeom prst="rect">
            <a:avLst/>
          </a:prstGeom>
        </p:spPr>
      </p:pic>
      <p:pic>
        <p:nvPicPr>
          <p:cNvPr id="5" name="Imagen 4">
            <a:hlinkClick r:id="rId3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6014" y="33183"/>
            <a:ext cx="696763" cy="686278"/>
          </a:xfrm>
          <a:prstGeom prst="rect">
            <a:avLst/>
          </a:prstGeom>
        </p:spPr>
      </p:pic>
      <p:pic>
        <p:nvPicPr>
          <p:cNvPr id="6" name="Imagen 5">
            <a:hlinkClick r:id="rId3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2362" y="7573291"/>
            <a:ext cx="1720415" cy="19910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5" y="7327366"/>
            <a:ext cx="2964528" cy="557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9848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" y="71437"/>
            <a:ext cx="9867900" cy="7629525"/>
          </a:xfrm>
          <a:prstGeom prst="rect">
            <a:avLst/>
          </a:prstGeom>
        </p:spPr>
      </p:pic>
      <p:pic>
        <p:nvPicPr>
          <p:cNvPr id="5" name="Imagen 4">
            <a:hlinkClick r:id="rId3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6014" y="33183"/>
            <a:ext cx="696763" cy="686278"/>
          </a:xfrm>
          <a:prstGeom prst="rect">
            <a:avLst/>
          </a:prstGeom>
        </p:spPr>
      </p:pic>
      <p:pic>
        <p:nvPicPr>
          <p:cNvPr id="6" name="Imagen 5">
            <a:hlinkClick r:id="rId3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2362" y="7573291"/>
            <a:ext cx="1720415" cy="19910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5" y="7327366"/>
            <a:ext cx="2964528" cy="557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1024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" y="71437"/>
            <a:ext cx="9867900" cy="7629525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-33039" y="5562600"/>
            <a:ext cx="5350824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  <a:latin typeface="AGAdultish" panose="02000603000000000000" pitchFamily="2" charset="0"/>
                <a:ea typeface="AGAdultish" panose="02000603000000000000" pitchFamily="2" charset="0"/>
              </a:rPr>
              <a:t>recortables</a:t>
            </a:r>
            <a:endParaRPr lang="es-ES" sz="5400" b="1" cap="none" spc="0" dirty="0">
              <a:ln w="0">
                <a:solidFill>
                  <a:schemeClr val="tx1"/>
                </a:solidFill>
              </a:ln>
              <a:solidFill>
                <a:schemeClr val="bg1"/>
              </a:solidFill>
              <a:latin typeface="AGJeansDay" panose="02000603000000000000" pitchFamily="2" charset="0"/>
              <a:ea typeface="AGJeansDay" panose="02000603000000000000" pitchFamily="2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162800" y="3200400"/>
            <a:ext cx="2334553" cy="3604504"/>
          </a:xfrm>
          <a:prstGeom prst="rect">
            <a:avLst/>
          </a:prstGeom>
        </p:spPr>
      </p:pic>
      <p:pic>
        <p:nvPicPr>
          <p:cNvPr id="6" name="Imagen 5">
            <a:hlinkClick r:id="rId4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6014" y="33183"/>
            <a:ext cx="696763" cy="686278"/>
          </a:xfrm>
          <a:prstGeom prst="rect">
            <a:avLst/>
          </a:prstGeom>
        </p:spPr>
      </p:pic>
      <p:pic>
        <p:nvPicPr>
          <p:cNvPr id="7" name="Imagen 6">
            <a:hlinkClick r:id="rId4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2362" y="7573291"/>
            <a:ext cx="1720415" cy="19910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5" y="7327366"/>
            <a:ext cx="2964528" cy="557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3480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C7C7C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5950</TotalTime>
  <Words>482</Words>
  <Application>Microsoft Office PowerPoint</Application>
  <PresentationFormat>Personalizado</PresentationFormat>
  <Paragraphs>470</Paragraphs>
  <Slides>18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6" baseType="lpstr">
      <vt:lpstr>AGAdultish</vt:lpstr>
      <vt:lpstr>AGJeansDay</vt:lpstr>
      <vt:lpstr>AGOnFleek</vt:lpstr>
      <vt:lpstr>Calibri</vt:lpstr>
      <vt:lpstr>Century Gothic</vt:lpstr>
      <vt:lpstr>Comic Sans MS</vt:lpstr>
      <vt:lpstr>Lucida Sans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Antonio Ciudad Real Núñez</dc:creator>
  <cp:lastModifiedBy>Antonio Ciudad Real Núñez</cp:lastModifiedBy>
  <cp:revision>46</cp:revision>
  <dcterms:created xsi:type="dcterms:W3CDTF">2020-12-11T17:42:18Z</dcterms:created>
  <dcterms:modified xsi:type="dcterms:W3CDTF">2026-07-08T16:36:42Z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Word</vt:lpwstr>
  </property>
</Properties>
</file>