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91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72" r:id="rId10"/>
    <p:sldId id="273" r:id="rId11"/>
    <p:sldId id="285" r:id="rId12"/>
    <p:sldId id="278" r:id="rId13"/>
    <p:sldId id="289" r:id="rId14"/>
    <p:sldId id="277" r:id="rId15"/>
    <p:sldId id="290" r:id="rId16"/>
    <p:sldId id="281" r:id="rId17"/>
    <p:sldId id="282" r:id="rId18"/>
    <p:sldId id="283" r:id="rId19"/>
  </p:sldIdLst>
  <p:sldSz cx="10058400" cy="7772400"/>
  <p:notesSz cx="10058400" cy="7772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66" autoAdjust="0"/>
    <p:restoredTop sz="84576" autoAdjust="0"/>
  </p:normalViewPr>
  <p:slideViewPr>
    <p:cSldViewPr>
      <p:cViewPr varScale="1">
        <p:scale>
          <a:sx n="69" d="100"/>
          <a:sy n="69" d="100"/>
        </p:scale>
        <p:origin x="1507" y="72"/>
      </p:cViewPr>
      <p:guideLst>
        <p:guide orient="horz" pos="2880"/>
        <p:guide pos="216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-20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CCCD4-0A34-4778-9B66-92844C74262B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FA8EF0-BA9E-4499-88F7-8EA73B35C8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8193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A8EF0-BA9E-4499-88F7-8EA73B35C840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6285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A8EF0-BA9E-4499-88F7-8EA73B35C840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7013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A8EF0-BA9E-4499-88F7-8EA73B35C840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8884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A8EF0-BA9E-4499-88F7-8EA73B35C840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1251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A8EF0-BA9E-4499-88F7-8EA73B35C840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5543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262626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262626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262626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76382" y="354308"/>
            <a:ext cx="4305635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262626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imageneseducativa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imageneseducativa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imageneseducativa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ageneseducativas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imageneseducativa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ageneseducativas.com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ageneseducativas.com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hyperlink" Target="https://www.imageneseducativas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imageneseducativa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ageneseducativas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ageneseducativas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ageneseducativas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imageneseducativa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imageneseducativa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ageneseducativas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ageneseducativas.com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ageneseducativas.com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hyperlink" Target="https://www.imageneseducativa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460415" y="365436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agosto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2026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pic>
        <p:nvPicPr>
          <p:cNvPr id="33" name="Imagen 32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  <p:graphicFrame>
        <p:nvGraphicFramePr>
          <p:cNvPr id="6" name="object 3"/>
          <p:cNvGraphicFramePr>
            <a:graphicFrameLocks noGrp="1"/>
          </p:cNvGraphicFramePr>
          <p:nvPr>
            <p:extLst/>
          </p:nvPr>
        </p:nvGraphicFramePr>
        <p:xfrm>
          <a:off x="460415" y="1473433"/>
          <a:ext cx="9136378" cy="57383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4569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948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4948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462771"/>
                  </a:ext>
                </a:extLst>
              </a:tr>
              <a:tr h="904947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4947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7504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7504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9637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853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460415" y="365436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septiembre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2026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pic>
        <p:nvPicPr>
          <p:cNvPr id="23" name="Imagen 22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  <p:graphicFrame>
        <p:nvGraphicFramePr>
          <p:cNvPr id="6" name="object 3"/>
          <p:cNvGraphicFramePr>
            <a:graphicFrameLocks noGrp="1"/>
          </p:cNvGraphicFramePr>
          <p:nvPr>
            <p:extLst/>
          </p:nvPr>
        </p:nvGraphicFramePr>
        <p:xfrm>
          <a:off x="460415" y="1473432"/>
          <a:ext cx="9136378" cy="5689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3746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586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2933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585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586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2934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25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460415" y="365436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octubre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2026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pic>
        <p:nvPicPr>
          <p:cNvPr id="79" name="Imagen 78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80" name="Imagen 7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  <p:graphicFrame>
        <p:nvGraphicFramePr>
          <p:cNvPr id="6" name="object 3"/>
          <p:cNvGraphicFramePr>
            <a:graphicFrameLocks noGrp="1"/>
          </p:cNvGraphicFramePr>
          <p:nvPr>
            <p:extLst/>
          </p:nvPr>
        </p:nvGraphicFramePr>
        <p:xfrm>
          <a:off x="460415" y="1473432"/>
          <a:ext cx="9136378" cy="57015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8992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2040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267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460415" y="365436"/>
            <a:ext cx="913637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NOVIEMBRE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2026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pic>
        <p:nvPicPr>
          <p:cNvPr id="69" name="Imagen 68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70" name="Imagen 6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  <p:graphicFrame>
        <p:nvGraphicFramePr>
          <p:cNvPr id="11" name="object 3"/>
          <p:cNvGraphicFramePr>
            <a:graphicFrameLocks noGrp="1"/>
          </p:cNvGraphicFramePr>
          <p:nvPr>
            <p:extLst/>
          </p:nvPr>
        </p:nvGraphicFramePr>
        <p:xfrm>
          <a:off x="460415" y="1473432"/>
          <a:ext cx="9136378" cy="57015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6975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12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038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120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012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7039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0120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324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460415" y="365436"/>
            <a:ext cx="913637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diciembre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2026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pic>
        <p:nvPicPr>
          <p:cNvPr id="44" name="Imagen 43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  <p:graphicFrame>
        <p:nvGraphicFramePr>
          <p:cNvPr id="6" name="object 3"/>
          <p:cNvGraphicFramePr>
            <a:graphicFrameLocks noGrp="1"/>
          </p:cNvGraphicFramePr>
          <p:nvPr>
            <p:extLst/>
          </p:nvPr>
        </p:nvGraphicFramePr>
        <p:xfrm>
          <a:off x="460415" y="1473432"/>
          <a:ext cx="9136378" cy="5689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3746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586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2933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585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586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2934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80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71437"/>
            <a:ext cx="9867900" cy="7629525"/>
          </a:xfrm>
          <a:prstGeom prst="rect">
            <a:avLst/>
          </a:prstGeom>
        </p:spPr>
      </p:pic>
      <p:pic>
        <p:nvPicPr>
          <p:cNvPr id="5" name="Imagen 4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014" y="33183"/>
            <a:ext cx="696763" cy="686278"/>
          </a:xfrm>
          <a:prstGeom prst="rect">
            <a:avLst/>
          </a:prstGeom>
        </p:spPr>
      </p:pic>
      <p:pic>
        <p:nvPicPr>
          <p:cNvPr id="6" name="Imagen 5">
            <a:hlinkClick r:id="rId3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92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71437"/>
            <a:ext cx="9867900" cy="7629525"/>
          </a:xfrm>
          <a:prstGeom prst="rect">
            <a:avLst/>
          </a:prstGeom>
        </p:spPr>
      </p:pic>
      <p:pic>
        <p:nvPicPr>
          <p:cNvPr id="5" name="Imagen 4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014" y="33183"/>
            <a:ext cx="696763" cy="686278"/>
          </a:xfrm>
          <a:prstGeom prst="rect">
            <a:avLst/>
          </a:prstGeom>
        </p:spPr>
      </p:pic>
      <p:pic>
        <p:nvPicPr>
          <p:cNvPr id="6" name="Imagen 5">
            <a:hlinkClick r:id="rId3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662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71437"/>
            <a:ext cx="9867900" cy="762952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-33039" y="5562600"/>
            <a:ext cx="535082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recortables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62800" y="3200400"/>
            <a:ext cx="2334553" cy="3604504"/>
          </a:xfrm>
          <a:prstGeom prst="rect">
            <a:avLst/>
          </a:prstGeom>
        </p:spPr>
      </p:pic>
      <p:pic>
        <p:nvPicPr>
          <p:cNvPr id="6" name="Imagen 5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014" y="33183"/>
            <a:ext cx="696763" cy="686278"/>
          </a:xfrm>
          <a:prstGeom prst="rect">
            <a:avLst/>
          </a:prstGeom>
        </p:spPr>
      </p:pic>
      <p:pic>
        <p:nvPicPr>
          <p:cNvPr id="7" name="Imagen 6">
            <a:hlinkClick r:id="rId4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082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204262"/>
              </p:ext>
            </p:extLst>
          </p:nvPr>
        </p:nvGraphicFramePr>
        <p:xfrm>
          <a:off x="460415" y="1473432"/>
          <a:ext cx="9136378" cy="57015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8992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2040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ectángulo 8"/>
          <p:cNvSpPr/>
          <p:nvPr/>
        </p:nvSpPr>
        <p:spPr>
          <a:xfrm>
            <a:off x="460415" y="403536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enero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pic>
        <p:nvPicPr>
          <p:cNvPr id="40" name="Imagen 39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06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460415" y="420192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febrero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84725"/>
              </p:ext>
            </p:extLst>
          </p:nvPr>
        </p:nvGraphicFramePr>
        <p:xfrm>
          <a:off x="460415" y="1473432"/>
          <a:ext cx="9136378" cy="56893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7318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1636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7143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1635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1636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3" name="Imagen 32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5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460415" y="420192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marzo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017600"/>
              </p:ext>
            </p:extLst>
          </p:nvPr>
        </p:nvGraphicFramePr>
        <p:xfrm>
          <a:off x="460415" y="1473432"/>
          <a:ext cx="9136378" cy="57015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4524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8867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5205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8866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8867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5207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3" name="Imagen 32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80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005726"/>
              </p:ext>
            </p:extLst>
          </p:nvPr>
        </p:nvGraphicFramePr>
        <p:xfrm>
          <a:off x="460415" y="1473432"/>
          <a:ext cx="9136378" cy="57015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8992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2040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460415" y="359993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abril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pic>
        <p:nvPicPr>
          <p:cNvPr id="34" name="Imagen 33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36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460415" y="365436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mAYO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pic>
        <p:nvPicPr>
          <p:cNvPr id="33" name="Imagen 32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  <p:graphicFrame>
        <p:nvGraphicFramePr>
          <p:cNvPr id="6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595776"/>
              </p:ext>
            </p:extLst>
          </p:nvPr>
        </p:nvGraphicFramePr>
        <p:xfrm>
          <a:off x="460415" y="1473433"/>
          <a:ext cx="9136378" cy="57383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4569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948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4948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462771"/>
                  </a:ext>
                </a:extLst>
              </a:tr>
              <a:tr h="904947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4947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7504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7504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9637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675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460415" y="365436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JUNIO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pic>
        <p:nvPicPr>
          <p:cNvPr id="23" name="Imagen 22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  <p:graphicFrame>
        <p:nvGraphicFramePr>
          <p:cNvPr id="6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147017"/>
              </p:ext>
            </p:extLst>
          </p:nvPr>
        </p:nvGraphicFramePr>
        <p:xfrm>
          <a:off x="460415" y="1473432"/>
          <a:ext cx="9136378" cy="5689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3746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586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2933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585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586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2934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93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450367"/>
              </p:ext>
            </p:extLst>
          </p:nvPr>
        </p:nvGraphicFramePr>
        <p:xfrm>
          <a:off x="460415" y="1473432"/>
          <a:ext cx="9136378" cy="57015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8992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2040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460415" y="359993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JULIO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pic>
        <p:nvPicPr>
          <p:cNvPr id="34" name="Imagen 33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05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71437"/>
            <a:ext cx="9867900" cy="7629525"/>
          </a:xfrm>
          <a:prstGeom prst="rect">
            <a:avLst/>
          </a:prstGeom>
        </p:spPr>
      </p:pic>
      <p:pic>
        <p:nvPicPr>
          <p:cNvPr id="5" name="Imagen 4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014" y="33183"/>
            <a:ext cx="696763" cy="686278"/>
          </a:xfrm>
          <a:prstGeom prst="rect">
            <a:avLst/>
          </a:prstGeom>
        </p:spPr>
      </p:pic>
      <p:pic>
        <p:nvPicPr>
          <p:cNvPr id="6" name="Imagen 5">
            <a:hlinkClick r:id="rId3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984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71437"/>
            <a:ext cx="9867900" cy="7629525"/>
          </a:xfrm>
          <a:prstGeom prst="rect">
            <a:avLst/>
          </a:prstGeom>
        </p:spPr>
      </p:pic>
      <p:pic>
        <p:nvPicPr>
          <p:cNvPr id="5" name="Imagen 4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014" y="33183"/>
            <a:ext cx="696763" cy="686278"/>
          </a:xfrm>
          <a:prstGeom prst="rect">
            <a:avLst/>
          </a:prstGeom>
        </p:spPr>
      </p:pic>
      <p:pic>
        <p:nvPicPr>
          <p:cNvPr id="6" name="Imagen 5">
            <a:hlinkClick r:id="rId3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02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71437"/>
            <a:ext cx="9867900" cy="762952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-33039" y="5562600"/>
            <a:ext cx="535082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recortables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62800" y="3200400"/>
            <a:ext cx="2334553" cy="3604504"/>
          </a:xfrm>
          <a:prstGeom prst="rect">
            <a:avLst/>
          </a:prstGeom>
        </p:spPr>
      </p:pic>
      <p:pic>
        <p:nvPicPr>
          <p:cNvPr id="6" name="Imagen 5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014" y="33183"/>
            <a:ext cx="696763" cy="686278"/>
          </a:xfrm>
          <a:prstGeom prst="rect">
            <a:avLst/>
          </a:prstGeom>
        </p:spPr>
      </p:pic>
      <p:pic>
        <p:nvPicPr>
          <p:cNvPr id="7" name="Imagen 6">
            <a:hlinkClick r:id="rId4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348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C7C7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5905</TotalTime>
  <Words>480</Words>
  <Application>Microsoft Office PowerPoint</Application>
  <PresentationFormat>Personalizado</PresentationFormat>
  <Paragraphs>468</Paragraphs>
  <Slides>18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6" baseType="lpstr">
      <vt:lpstr>AGAdultish</vt:lpstr>
      <vt:lpstr>AGJeansDay</vt:lpstr>
      <vt:lpstr>AGOnFleek</vt:lpstr>
      <vt:lpstr>Calibri</vt:lpstr>
      <vt:lpstr>Century Gothic</vt:lpstr>
      <vt:lpstr>Comic Sans MS</vt:lpstr>
      <vt:lpstr>Lucida Sans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Antonio Ciudad Real Núñez</dc:creator>
  <cp:lastModifiedBy>Antonio Ciudad Real Núñez</cp:lastModifiedBy>
  <cp:revision>45</cp:revision>
  <dcterms:created xsi:type="dcterms:W3CDTF">2020-12-11T17:42:18Z</dcterms:created>
  <dcterms:modified xsi:type="dcterms:W3CDTF">2026-07-08T15:52:21Z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Word</vt:lpwstr>
  </property>
</Properties>
</file>