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</p:sldIdLst>
  <p:sldSz cx="7556500" cy="10693400"/>
  <p:notesSz cx="6858000" cy="9144000"/>
  <p:embeddedFontLst>
    <p:embeddedFont>
      <p:font typeface="Montserrat Bold" charset="1" panose="00000800000000000000"/>
      <p:regular r:id="rId9"/>
    </p:embeddedFont>
    <p:embeddedFont>
      <p:font typeface="Montserrat" charset="1" panose="00000500000000000000"/>
      <p:regular r:id="rId10"/>
    </p:embeddedFont>
    <p:embeddedFont>
      <p:font typeface="Sweet &amp; Salty" charset="1" panose="0000000000000000000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55368" y="5356605"/>
            <a:ext cx="8270735" cy="5537781"/>
            <a:chOff x="0" y="0"/>
            <a:chExt cx="11027647" cy="7383708"/>
          </a:xfrm>
        </p:grpSpPr>
        <p:sp>
          <p:nvSpPr>
            <p:cNvPr name="Freeform 3" id="3"/>
            <p:cNvSpPr/>
            <p:nvPr/>
          </p:nvSpPr>
          <p:spPr>
            <a:xfrm flipH="false" flipV="false" rot="5400000">
              <a:off x="5508183" y="271678"/>
              <a:ext cx="5413134" cy="5212397"/>
            </a:xfrm>
            <a:custGeom>
              <a:avLst/>
              <a:gdLst/>
              <a:ahLst/>
              <a:cxnLst/>
              <a:rect r="r" b="b" t="t" l="l"/>
              <a:pathLst>
                <a:path h="5212397" w="5413134">
                  <a:moveTo>
                    <a:pt x="0" y="0"/>
                  </a:moveTo>
                  <a:lnTo>
                    <a:pt x="5413134" y="0"/>
                  </a:lnTo>
                  <a:lnTo>
                    <a:pt x="5413134" y="5212396"/>
                  </a:lnTo>
                  <a:lnTo>
                    <a:pt x="0" y="521239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5400000">
              <a:off x="106331" y="271678"/>
              <a:ext cx="5413134" cy="5212397"/>
            </a:xfrm>
            <a:custGeom>
              <a:avLst/>
              <a:gdLst/>
              <a:ahLst/>
              <a:cxnLst/>
              <a:rect r="r" b="b" t="t" l="l"/>
              <a:pathLst>
                <a:path h="5212397" w="5413134">
                  <a:moveTo>
                    <a:pt x="0" y="0"/>
                  </a:moveTo>
                  <a:lnTo>
                    <a:pt x="5413133" y="0"/>
                  </a:lnTo>
                  <a:lnTo>
                    <a:pt x="5413133" y="5212396"/>
                  </a:lnTo>
                  <a:lnTo>
                    <a:pt x="0" y="521239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206699" y="5584443"/>
              <a:ext cx="5307124" cy="1799265"/>
            </a:xfrm>
            <a:custGeom>
              <a:avLst/>
              <a:gdLst/>
              <a:ahLst/>
              <a:cxnLst/>
              <a:rect r="r" b="b" t="t" l="l"/>
              <a:pathLst>
                <a:path h="1799265" w="5307124">
                  <a:moveTo>
                    <a:pt x="0" y="0"/>
                  </a:moveTo>
                  <a:lnTo>
                    <a:pt x="5307125" y="0"/>
                  </a:lnTo>
                  <a:lnTo>
                    <a:pt x="5307125" y="1799265"/>
                  </a:lnTo>
                  <a:lnTo>
                    <a:pt x="0" y="17992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-305444"/>
              </a:stretch>
            </a:blipFill>
          </p:spPr>
        </p:sp>
        <p:sp>
          <p:nvSpPr>
            <p:cNvPr name="Freeform 6" id="6"/>
            <p:cNvSpPr/>
            <p:nvPr/>
          </p:nvSpPr>
          <p:spPr>
            <a:xfrm flipH="true" flipV="false" rot="0">
              <a:off x="5513824" y="5584443"/>
              <a:ext cx="5307124" cy="1799265"/>
            </a:xfrm>
            <a:custGeom>
              <a:avLst/>
              <a:gdLst/>
              <a:ahLst/>
              <a:cxnLst/>
              <a:rect r="r" b="b" t="t" l="l"/>
              <a:pathLst>
                <a:path h="1799265" w="5307124">
                  <a:moveTo>
                    <a:pt x="5307124" y="0"/>
                  </a:moveTo>
                  <a:lnTo>
                    <a:pt x="0" y="0"/>
                  </a:lnTo>
                  <a:lnTo>
                    <a:pt x="0" y="1799265"/>
                  </a:lnTo>
                  <a:lnTo>
                    <a:pt x="5307124" y="1799265"/>
                  </a:lnTo>
                  <a:lnTo>
                    <a:pt x="5307124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-305444"/>
              </a:stretch>
            </a:blipFill>
          </p:spPr>
        </p:sp>
        <p:grpSp>
          <p:nvGrpSpPr>
            <p:cNvPr name="Group 7" id="7"/>
            <p:cNvGrpSpPr/>
            <p:nvPr/>
          </p:nvGrpSpPr>
          <p:grpSpPr>
            <a:xfrm rot="0">
              <a:off x="0" y="0"/>
              <a:ext cx="11027647" cy="171309"/>
              <a:chOff x="0" y="0"/>
              <a:chExt cx="2964045" cy="46045"/>
            </a:xfrm>
          </p:grpSpPr>
          <p:sp>
            <p:nvSpPr>
              <p:cNvPr name="Freeform 8" id="8"/>
              <p:cNvSpPr/>
              <p:nvPr/>
            </p:nvSpPr>
            <p:spPr>
              <a:xfrm flipH="false" flipV="false" rot="0">
                <a:off x="0" y="0"/>
                <a:ext cx="2964045" cy="46045"/>
              </a:xfrm>
              <a:custGeom>
                <a:avLst/>
                <a:gdLst/>
                <a:ahLst/>
                <a:cxnLst/>
                <a:rect r="r" b="b" t="t" l="l"/>
                <a:pathLst>
                  <a:path h="46045" w="2964045">
                    <a:moveTo>
                      <a:pt x="0" y="0"/>
                    </a:moveTo>
                    <a:lnTo>
                      <a:pt x="2964045" y="0"/>
                    </a:lnTo>
                    <a:lnTo>
                      <a:pt x="2964045" y="46045"/>
                    </a:lnTo>
                    <a:lnTo>
                      <a:pt x="0" y="46045"/>
                    </a:lnTo>
                    <a:close/>
                  </a:path>
                </a:pathLst>
              </a:custGeom>
              <a:solidFill>
                <a:srgbClr val="F1D498"/>
              </a:solidFill>
            </p:spPr>
          </p:sp>
          <p:sp>
            <p:nvSpPr>
              <p:cNvPr name="TextBox 9" id="9"/>
              <p:cNvSpPr txBox="true"/>
              <p:nvPr/>
            </p:nvSpPr>
            <p:spPr>
              <a:xfrm>
                <a:off x="0" y="19050"/>
                <a:ext cx="2964045" cy="2699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089"/>
                  </a:lnSpc>
                </a:pPr>
              </a:p>
            </p:txBody>
          </p:sp>
        </p:grpSp>
      </p:grpSp>
      <p:graphicFrame>
        <p:nvGraphicFramePr>
          <p:cNvPr name="Table 10" id="10"/>
          <p:cNvGraphicFramePr>
            <a:graphicFrameLocks noGrp="true"/>
          </p:cNvGraphicFramePr>
          <p:nvPr/>
        </p:nvGraphicFramePr>
        <p:xfrm>
          <a:off x="579127" y="846909"/>
          <a:ext cx="6401747" cy="9372752"/>
        </p:xfrm>
        <a:graphic>
          <a:graphicData uri="http://schemas.openxmlformats.org/drawingml/2006/table">
            <a:tbl>
              <a:tblPr/>
              <a:tblGrid>
                <a:gridCol w="213167"/>
                <a:gridCol w="1387269"/>
                <a:gridCol w="213167"/>
                <a:gridCol w="1387269"/>
                <a:gridCol w="213167"/>
                <a:gridCol w="1387269"/>
                <a:gridCol w="213167"/>
                <a:gridCol w="1387269"/>
              </a:tblGrid>
              <a:tr h="292899">
                <a:tc gridSpan="2"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Montserrat Bold"/>
                          <a:ea typeface="Montserrat Bold"/>
                          <a:cs typeface="Montserrat Bold"/>
                          <a:sym typeface="Montserrat Bold"/>
                        </a:rPr>
                        <a:t>SEPTIEMBRE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Montserrat Bold"/>
                          <a:ea typeface="Montserrat Bold"/>
                          <a:cs typeface="Montserrat Bold"/>
                          <a:sym typeface="Montserrat Bold"/>
                        </a:rPr>
                        <a:t>SEPTIEMBRE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 gridSpan="2"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Montserrat Bold"/>
                          <a:ea typeface="Montserrat Bold"/>
                          <a:cs typeface="Montserrat Bold"/>
                          <a:sym typeface="Montserrat Bold"/>
                        </a:rPr>
                        <a:t>OCTUBRE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Montserrat Bold"/>
                          <a:ea typeface="Montserrat Bold"/>
                          <a:cs typeface="Montserrat Bold"/>
                          <a:sym typeface="Montserrat Bold"/>
                        </a:rPr>
                        <a:t>OCTUBRE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 gridSpan="2"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Montserrat Bold"/>
                          <a:ea typeface="Montserrat Bold"/>
                          <a:cs typeface="Montserrat Bold"/>
                          <a:sym typeface="Montserrat Bold"/>
                        </a:rPr>
                        <a:t>NOVIEMBRE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Montserrat Bold"/>
                          <a:ea typeface="Montserrat Bold"/>
                          <a:cs typeface="Montserrat Bold"/>
                          <a:sym typeface="Montserrat Bold"/>
                        </a:rPr>
                        <a:t>NOVIEMBRE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 gridSpan="2"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Montserrat Bold"/>
                          <a:ea typeface="Montserrat Bold"/>
                          <a:cs typeface="Montserrat Bold"/>
                          <a:sym typeface="Montserrat Bold"/>
                        </a:rPr>
                        <a:t>DICIEMBRE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Montserrat Bold"/>
                          <a:ea typeface="Montserrat Bold"/>
                          <a:cs typeface="Montserrat Bold"/>
                          <a:sym typeface="Montserrat Bold"/>
                        </a:rPr>
                        <a:t>DICIEMBRE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 marL="0" indent="0" lvl="0">
                        <a:lnSpc>
                          <a:spcPts val="72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1000" strike="noStrike" u="none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FD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 marL="0" indent="0" lvl="0">
                        <a:lnSpc>
                          <a:spcPts val="72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1000" strike="noStrike" u="none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 marL="0" indent="0" lvl="0">
                        <a:lnSpc>
                          <a:spcPts val="72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1000" strike="noStrike" u="none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marL="0" indent="0" lvl="0">
                        <a:lnSpc>
                          <a:spcPts val="720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FD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marL="0" indent="0" lvl="0">
                        <a:lnSpc>
                          <a:spcPts val="719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FD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marL="0" indent="0" lvl="0">
                        <a:lnSpc>
                          <a:spcPts val="719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FD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marL="0" indent="0" lvl="0">
                        <a:lnSpc>
                          <a:spcPts val="719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3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3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3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3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pSp>
        <p:nvGrpSpPr>
          <p:cNvPr name="Group 11" id="11"/>
          <p:cNvGrpSpPr/>
          <p:nvPr/>
        </p:nvGrpSpPr>
        <p:grpSpPr>
          <a:xfrm rot="0">
            <a:off x="-567934" y="-322482"/>
            <a:ext cx="9177959" cy="438780"/>
            <a:chOff x="0" y="0"/>
            <a:chExt cx="3289173" cy="157249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3289173" cy="157249"/>
            </a:xfrm>
            <a:custGeom>
              <a:avLst/>
              <a:gdLst/>
              <a:ahLst/>
              <a:cxnLst/>
              <a:rect r="r" b="b" t="t" l="l"/>
              <a:pathLst>
                <a:path h="157249" w="3289173">
                  <a:moveTo>
                    <a:pt x="0" y="0"/>
                  </a:moveTo>
                  <a:lnTo>
                    <a:pt x="3289173" y="0"/>
                  </a:lnTo>
                  <a:lnTo>
                    <a:pt x="3289173" y="157249"/>
                  </a:lnTo>
                  <a:lnTo>
                    <a:pt x="0" y="157249"/>
                  </a:lnTo>
                  <a:close/>
                </a:path>
              </a:pathLst>
            </a:custGeom>
            <a:solidFill>
              <a:srgbClr val="6FC8D0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19050"/>
              <a:ext cx="3289173" cy="13819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089"/>
                </a:lnSpc>
              </a:pPr>
            </a:p>
          </p:txBody>
        </p:sp>
      </p:grpSp>
      <p:sp>
        <p:nvSpPr>
          <p:cNvPr name="TextBox 14" id="14"/>
          <p:cNvSpPr txBox="true"/>
          <p:nvPr/>
        </p:nvSpPr>
        <p:spPr>
          <a:xfrm rot="0">
            <a:off x="987366" y="382701"/>
            <a:ext cx="5585269" cy="4642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230"/>
              </a:lnSpc>
              <a:spcBef>
                <a:spcPct val="0"/>
              </a:spcBef>
            </a:pPr>
            <a:r>
              <a:rPr lang="en-US" sz="3801" strike="noStrike" u="none">
                <a:solidFill>
                  <a:srgbClr val="000000"/>
                </a:solidFill>
                <a:latin typeface="Sweet &amp; Salty"/>
                <a:ea typeface="Sweet &amp; Salty"/>
                <a:cs typeface="Sweet &amp; Salty"/>
                <a:sym typeface="Sweet &amp; Salty"/>
              </a:rPr>
              <a:t>CALENDARIO ESCOLAR 2026-2027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6F5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55368" y="5346000"/>
            <a:ext cx="8270735" cy="5537781"/>
            <a:chOff x="0" y="0"/>
            <a:chExt cx="11027647" cy="7383708"/>
          </a:xfrm>
        </p:grpSpPr>
        <p:sp>
          <p:nvSpPr>
            <p:cNvPr name="Freeform 3" id="3"/>
            <p:cNvSpPr/>
            <p:nvPr/>
          </p:nvSpPr>
          <p:spPr>
            <a:xfrm flipH="false" flipV="false" rot="5400000">
              <a:off x="5508183" y="271678"/>
              <a:ext cx="5413134" cy="5212397"/>
            </a:xfrm>
            <a:custGeom>
              <a:avLst/>
              <a:gdLst/>
              <a:ahLst/>
              <a:cxnLst/>
              <a:rect r="r" b="b" t="t" l="l"/>
              <a:pathLst>
                <a:path h="5212397" w="5413134">
                  <a:moveTo>
                    <a:pt x="0" y="0"/>
                  </a:moveTo>
                  <a:lnTo>
                    <a:pt x="5413134" y="0"/>
                  </a:lnTo>
                  <a:lnTo>
                    <a:pt x="5413134" y="5212396"/>
                  </a:lnTo>
                  <a:lnTo>
                    <a:pt x="0" y="521239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5400000">
              <a:off x="106331" y="271678"/>
              <a:ext cx="5413134" cy="5212397"/>
            </a:xfrm>
            <a:custGeom>
              <a:avLst/>
              <a:gdLst/>
              <a:ahLst/>
              <a:cxnLst/>
              <a:rect r="r" b="b" t="t" l="l"/>
              <a:pathLst>
                <a:path h="5212397" w="5413134">
                  <a:moveTo>
                    <a:pt x="0" y="0"/>
                  </a:moveTo>
                  <a:lnTo>
                    <a:pt x="5413133" y="0"/>
                  </a:lnTo>
                  <a:lnTo>
                    <a:pt x="5413133" y="5212396"/>
                  </a:lnTo>
                  <a:lnTo>
                    <a:pt x="0" y="521239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206699" y="5584443"/>
              <a:ext cx="5307124" cy="1799265"/>
            </a:xfrm>
            <a:custGeom>
              <a:avLst/>
              <a:gdLst/>
              <a:ahLst/>
              <a:cxnLst/>
              <a:rect r="r" b="b" t="t" l="l"/>
              <a:pathLst>
                <a:path h="1799265" w="5307124">
                  <a:moveTo>
                    <a:pt x="0" y="0"/>
                  </a:moveTo>
                  <a:lnTo>
                    <a:pt x="5307125" y="0"/>
                  </a:lnTo>
                  <a:lnTo>
                    <a:pt x="5307125" y="1799265"/>
                  </a:lnTo>
                  <a:lnTo>
                    <a:pt x="0" y="17992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-305444"/>
              </a:stretch>
            </a:blipFill>
          </p:spPr>
        </p:sp>
        <p:sp>
          <p:nvSpPr>
            <p:cNvPr name="Freeform 6" id="6"/>
            <p:cNvSpPr/>
            <p:nvPr/>
          </p:nvSpPr>
          <p:spPr>
            <a:xfrm flipH="true" flipV="false" rot="0">
              <a:off x="5513824" y="5584443"/>
              <a:ext cx="5307124" cy="1799265"/>
            </a:xfrm>
            <a:custGeom>
              <a:avLst/>
              <a:gdLst/>
              <a:ahLst/>
              <a:cxnLst/>
              <a:rect r="r" b="b" t="t" l="l"/>
              <a:pathLst>
                <a:path h="1799265" w="5307124">
                  <a:moveTo>
                    <a:pt x="5307124" y="0"/>
                  </a:moveTo>
                  <a:lnTo>
                    <a:pt x="0" y="0"/>
                  </a:lnTo>
                  <a:lnTo>
                    <a:pt x="0" y="1799265"/>
                  </a:lnTo>
                  <a:lnTo>
                    <a:pt x="5307124" y="1799265"/>
                  </a:lnTo>
                  <a:lnTo>
                    <a:pt x="5307124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-305444"/>
              </a:stretch>
            </a:blipFill>
          </p:spPr>
        </p:sp>
        <p:grpSp>
          <p:nvGrpSpPr>
            <p:cNvPr name="Group 7" id="7"/>
            <p:cNvGrpSpPr/>
            <p:nvPr/>
          </p:nvGrpSpPr>
          <p:grpSpPr>
            <a:xfrm rot="0">
              <a:off x="0" y="0"/>
              <a:ext cx="11027647" cy="171309"/>
              <a:chOff x="0" y="0"/>
              <a:chExt cx="2964045" cy="46045"/>
            </a:xfrm>
          </p:grpSpPr>
          <p:sp>
            <p:nvSpPr>
              <p:cNvPr name="Freeform 8" id="8"/>
              <p:cNvSpPr/>
              <p:nvPr/>
            </p:nvSpPr>
            <p:spPr>
              <a:xfrm flipH="false" flipV="false" rot="0">
                <a:off x="0" y="0"/>
                <a:ext cx="2964045" cy="46045"/>
              </a:xfrm>
              <a:custGeom>
                <a:avLst/>
                <a:gdLst/>
                <a:ahLst/>
                <a:cxnLst/>
                <a:rect r="r" b="b" t="t" l="l"/>
                <a:pathLst>
                  <a:path h="46045" w="2964045">
                    <a:moveTo>
                      <a:pt x="0" y="0"/>
                    </a:moveTo>
                    <a:lnTo>
                      <a:pt x="2964045" y="0"/>
                    </a:lnTo>
                    <a:lnTo>
                      <a:pt x="2964045" y="46045"/>
                    </a:lnTo>
                    <a:lnTo>
                      <a:pt x="0" y="46045"/>
                    </a:lnTo>
                    <a:close/>
                  </a:path>
                </a:pathLst>
              </a:custGeom>
              <a:solidFill>
                <a:srgbClr val="F1D498"/>
              </a:solidFill>
            </p:spPr>
          </p:sp>
          <p:sp>
            <p:nvSpPr>
              <p:cNvPr name="TextBox 9" id="9"/>
              <p:cNvSpPr txBox="true"/>
              <p:nvPr/>
            </p:nvSpPr>
            <p:spPr>
              <a:xfrm>
                <a:off x="0" y="19050"/>
                <a:ext cx="2964045" cy="2699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089"/>
                  </a:lnSpc>
                </a:pPr>
              </a:p>
            </p:txBody>
          </p:sp>
        </p:grpSp>
      </p:grpSp>
      <p:graphicFrame>
        <p:nvGraphicFramePr>
          <p:cNvPr name="Table 10" id="10"/>
          <p:cNvGraphicFramePr>
            <a:graphicFrameLocks noGrp="true"/>
          </p:cNvGraphicFramePr>
          <p:nvPr/>
        </p:nvGraphicFramePr>
        <p:xfrm>
          <a:off x="579127" y="846909"/>
          <a:ext cx="6401747" cy="9372752"/>
        </p:xfrm>
        <a:graphic>
          <a:graphicData uri="http://schemas.openxmlformats.org/drawingml/2006/table">
            <a:tbl>
              <a:tblPr/>
              <a:tblGrid>
                <a:gridCol w="213167"/>
                <a:gridCol w="1387269"/>
                <a:gridCol w="213167"/>
                <a:gridCol w="1387269"/>
                <a:gridCol w="213167"/>
                <a:gridCol w="1387269"/>
                <a:gridCol w="213167"/>
                <a:gridCol w="1387269"/>
              </a:tblGrid>
              <a:tr h="292899">
                <a:tc gridSpan="2"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Montserrat Bold"/>
                          <a:ea typeface="Montserrat Bold"/>
                          <a:cs typeface="Montserrat Bold"/>
                          <a:sym typeface="Montserrat Bold"/>
                        </a:rPr>
                        <a:t>ENERO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Montserrat Bold"/>
                          <a:ea typeface="Montserrat Bold"/>
                          <a:cs typeface="Montserrat Bold"/>
                          <a:sym typeface="Montserrat Bold"/>
                        </a:rPr>
                        <a:t>ENERO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 gridSpan="2"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Montserrat Bold"/>
                          <a:ea typeface="Montserrat Bold"/>
                          <a:cs typeface="Montserrat Bold"/>
                          <a:sym typeface="Montserrat Bold"/>
                        </a:rPr>
                        <a:t>FEBRERO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Montserrat Bold"/>
                          <a:ea typeface="Montserrat Bold"/>
                          <a:cs typeface="Montserrat Bold"/>
                          <a:sym typeface="Montserrat Bold"/>
                        </a:rPr>
                        <a:t>FEBRERO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 gridSpan="2"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Montserrat Bold"/>
                          <a:ea typeface="Montserrat Bold"/>
                          <a:cs typeface="Montserrat Bold"/>
                          <a:sym typeface="Montserrat Bold"/>
                        </a:rPr>
                        <a:t>MARZO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Montserrat Bold"/>
                          <a:ea typeface="Montserrat Bold"/>
                          <a:cs typeface="Montserrat Bold"/>
                          <a:sym typeface="Montserrat Bold"/>
                        </a:rPr>
                        <a:t>MARZO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 gridSpan="2"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Montserrat Bold"/>
                          <a:ea typeface="Montserrat Bold"/>
                          <a:cs typeface="Montserrat Bold"/>
                          <a:sym typeface="Montserrat Bold"/>
                        </a:rPr>
                        <a:t>ABRIL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Montserrat Bold"/>
                          <a:ea typeface="Montserrat Bold"/>
                          <a:cs typeface="Montserrat Bold"/>
                          <a:sym typeface="Montserrat Bold"/>
                        </a:rPr>
                        <a:t>ABRIL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FD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marL="0" indent="0" lvl="0">
                        <a:lnSpc>
                          <a:spcPts val="719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FD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marL="0" indent="0" lvl="0">
                        <a:lnSpc>
                          <a:spcPts val="719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FD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marL="0" indent="0" lvl="0">
                        <a:lnSpc>
                          <a:spcPts val="719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FD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marL="0" indent="0" lvl="0">
                        <a:lnSpc>
                          <a:spcPts val="719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3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3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3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3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3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3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3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3"/>
                    </a:solidFill>
                  </a:tcPr>
                </a:tc>
              </a:tr>
            </a:tbl>
          </a:graphicData>
        </a:graphic>
      </p:graphicFrame>
      <p:grpSp>
        <p:nvGrpSpPr>
          <p:cNvPr name="Group 11" id="11"/>
          <p:cNvGrpSpPr/>
          <p:nvPr/>
        </p:nvGrpSpPr>
        <p:grpSpPr>
          <a:xfrm rot="0">
            <a:off x="-567934" y="-322482"/>
            <a:ext cx="9177959" cy="438780"/>
            <a:chOff x="0" y="0"/>
            <a:chExt cx="3289173" cy="157249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3289173" cy="157249"/>
            </a:xfrm>
            <a:custGeom>
              <a:avLst/>
              <a:gdLst/>
              <a:ahLst/>
              <a:cxnLst/>
              <a:rect r="r" b="b" t="t" l="l"/>
              <a:pathLst>
                <a:path h="157249" w="3289173">
                  <a:moveTo>
                    <a:pt x="0" y="0"/>
                  </a:moveTo>
                  <a:lnTo>
                    <a:pt x="3289173" y="0"/>
                  </a:lnTo>
                  <a:lnTo>
                    <a:pt x="3289173" y="157249"/>
                  </a:lnTo>
                  <a:lnTo>
                    <a:pt x="0" y="157249"/>
                  </a:lnTo>
                  <a:close/>
                </a:path>
              </a:pathLst>
            </a:custGeom>
            <a:solidFill>
              <a:srgbClr val="6FC8D0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19050"/>
              <a:ext cx="3289173" cy="13819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089"/>
                </a:lnSpc>
              </a:pPr>
            </a:p>
          </p:txBody>
        </p:sp>
      </p:grpSp>
      <p:sp>
        <p:nvSpPr>
          <p:cNvPr name="TextBox 14" id="14"/>
          <p:cNvSpPr txBox="true"/>
          <p:nvPr/>
        </p:nvSpPr>
        <p:spPr>
          <a:xfrm rot="0">
            <a:off x="987366" y="382701"/>
            <a:ext cx="5585269" cy="4642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230"/>
              </a:lnSpc>
              <a:spcBef>
                <a:spcPct val="0"/>
              </a:spcBef>
            </a:pPr>
            <a:r>
              <a:rPr lang="en-US" sz="3801" strike="noStrike" u="none">
                <a:solidFill>
                  <a:srgbClr val="000000"/>
                </a:solidFill>
                <a:latin typeface="Sweet &amp; Salty"/>
                <a:ea typeface="Sweet &amp; Salty"/>
                <a:cs typeface="Sweet &amp; Salty"/>
                <a:sym typeface="Sweet &amp; Salty"/>
              </a:rPr>
              <a:t>CALENDARIO ESCOLAR 2026-2027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6F5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59979" y="5346000"/>
            <a:ext cx="8270735" cy="5537781"/>
            <a:chOff x="0" y="0"/>
            <a:chExt cx="11027647" cy="7383708"/>
          </a:xfrm>
        </p:grpSpPr>
        <p:sp>
          <p:nvSpPr>
            <p:cNvPr name="Freeform 3" id="3"/>
            <p:cNvSpPr/>
            <p:nvPr/>
          </p:nvSpPr>
          <p:spPr>
            <a:xfrm flipH="false" flipV="false" rot="5400000">
              <a:off x="5508183" y="271678"/>
              <a:ext cx="5413134" cy="5212397"/>
            </a:xfrm>
            <a:custGeom>
              <a:avLst/>
              <a:gdLst/>
              <a:ahLst/>
              <a:cxnLst/>
              <a:rect r="r" b="b" t="t" l="l"/>
              <a:pathLst>
                <a:path h="5212397" w="5413134">
                  <a:moveTo>
                    <a:pt x="0" y="0"/>
                  </a:moveTo>
                  <a:lnTo>
                    <a:pt x="5413134" y="0"/>
                  </a:lnTo>
                  <a:lnTo>
                    <a:pt x="5413134" y="5212396"/>
                  </a:lnTo>
                  <a:lnTo>
                    <a:pt x="0" y="521239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5400000">
              <a:off x="106331" y="271678"/>
              <a:ext cx="5413134" cy="5212397"/>
            </a:xfrm>
            <a:custGeom>
              <a:avLst/>
              <a:gdLst/>
              <a:ahLst/>
              <a:cxnLst/>
              <a:rect r="r" b="b" t="t" l="l"/>
              <a:pathLst>
                <a:path h="5212397" w="5413134">
                  <a:moveTo>
                    <a:pt x="0" y="0"/>
                  </a:moveTo>
                  <a:lnTo>
                    <a:pt x="5413133" y="0"/>
                  </a:lnTo>
                  <a:lnTo>
                    <a:pt x="5413133" y="5212396"/>
                  </a:lnTo>
                  <a:lnTo>
                    <a:pt x="0" y="521239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206699" y="5584443"/>
              <a:ext cx="5307124" cy="1799265"/>
            </a:xfrm>
            <a:custGeom>
              <a:avLst/>
              <a:gdLst/>
              <a:ahLst/>
              <a:cxnLst/>
              <a:rect r="r" b="b" t="t" l="l"/>
              <a:pathLst>
                <a:path h="1799265" w="5307124">
                  <a:moveTo>
                    <a:pt x="0" y="0"/>
                  </a:moveTo>
                  <a:lnTo>
                    <a:pt x="5307125" y="0"/>
                  </a:lnTo>
                  <a:lnTo>
                    <a:pt x="5307125" y="1799265"/>
                  </a:lnTo>
                  <a:lnTo>
                    <a:pt x="0" y="17992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-305444"/>
              </a:stretch>
            </a:blipFill>
          </p:spPr>
        </p:sp>
        <p:sp>
          <p:nvSpPr>
            <p:cNvPr name="Freeform 6" id="6"/>
            <p:cNvSpPr/>
            <p:nvPr/>
          </p:nvSpPr>
          <p:spPr>
            <a:xfrm flipH="true" flipV="false" rot="0">
              <a:off x="5513824" y="5584443"/>
              <a:ext cx="5307124" cy="1799265"/>
            </a:xfrm>
            <a:custGeom>
              <a:avLst/>
              <a:gdLst/>
              <a:ahLst/>
              <a:cxnLst/>
              <a:rect r="r" b="b" t="t" l="l"/>
              <a:pathLst>
                <a:path h="1799265" w="5307124">
                  <a:moveTo>
                    <a:pt x="5307124" y="0"/>
                  </a:moveTo>
                  <a:lnTo>
                    <a:pt x="0" y="0"/>
                  </a:lnTo>
                  <a:lnTo>
                    <a:pt x="0" y="1799265"/>
                  </a:lnTo>
                  <a:lnTo>
                    <a:pt x="5307124" y="1799265"/>
                  </a:lnTo>
                  <a:lnTo>
                    <a:pt x="5307124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-305444"/>
              </a:stretch>
            </a:blipFill>
          </p:spPr>
        </p:sp>
        <p:grpSp>
          <p:nvGrpSpPr>
            <p:cNvPr name="Group 7" id="7"/>
            <p:cNvGrpSpPr/>
            <p:nvPr/>
          </p:nvGrpSpPr>
          <p:grpSpPr>
            <a:xfrm rot="0">
              <a:off x="0" y="0"/>
              <a:ext cx="11027647" cy="171309"/>
              <a:chOff x="0" y="0"/>
              <a:chExt cx="2964045" cy="46045"/>
            </a:xfrm>
          </p:grpSpPr>
          <p:sp>
            <p:nvSpPr>
              <p:cNvPr name="Freeform 8" id="8"/>
              <p:cNvSpPr/>
              <p:nvPr/>
            </p:nvSpPr>
            <p:spPr>
              <a:xfrm flipH="false" flipV="false" rot="0">
                <a:off x="0" y="0"/>
                <a:ext cx="2964045" cy="46045"/>
              </a:xfrm>
              <a:custGeom>
                <a:avLst/>
                <a:gdLst/>
                <a:ahLst/>
                <a:cxnLst/>
                <a:rect r="r" b="b" t="t" l="l"/>
                <a:pathLst>
                  <a:path h="46045" w="2964045">
                    <a:moveTo>
                      <a:pt x="0" y="0"/>
                    </a:moveTo>
                    <a:lnTo>
                      <a:pt x="2964045" y="0"/>
                    </a:lnTo>
                    <a:lnTo>
                      <a:pt x="2964045" y="46045"/>
                    </a:lnTo>
                    <a:lnTo>
                      <a:pt x="0" y="46045"/>
                    </a:lnTo>
                    <a:close/>
                  </a:path>
                </a:pathLst>
              </a:custGeom>
              <a:solidFill>
                <a:srgbClr val="F1D498"/>
              </a:solidFill>
            </p:spPr>
          </p:sp>
          <p:sp>
            <p:nvSpPr>
              <p:cNvPr name="TextBox 9" id="9"/>
              <p:cNvSpPr txBox="true"/>
              <p:nvPr/>
            </p:nvSpPr>
            <p:spPr>
              <a:xfrm>
                <a:off x="0" y="19050"/>
                <a:ext cx="2964045" cy="2699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089"/>
                  </a:lnSpc>
                </a:pPr>
              </a:p>
            </p:txBody>
          </p:sp>
        </p:grpSp>
      </p:grpSp>
      <p:graphicFrame>
        <p:nvGraphicFramePr>
          <p:cNvPr name="Table 10" id="10"/>
          <p:cNvGraphicFramePr>
            <a:graphicFrameLocks noGrp="true"/>
          </p:cNvGraphicFramePr>
          <p:nvPr/>
        </p:nvGraphicFramePr>
        <p:xfrm>
          <a:off x="579127" y="846909"/>
          <a:ext cx="6401747" cy="9372752"/>
        </p:xfrm>
        <a:graphic>
          <a:graphicData uri="http://schemas.openxmlformats.org/drawingml/2006/table">
            <a:tbl>
              <a:tblPr/>
              <a:tblGrid>
                <a:gridCol w="213167"/>
                <a:gridCol w="1387269"/>
                <a:gridCol w="213167"/>
                <a:gridCol w="1387269"/>
                <a:gridCol w="213167"/>
                <a:gridCol w="1387269"/>
                <a:gridCol w="213167"/>
                <a:gridCol w="1387269"/>
              </a:tblGrid>
              <a:tr h="292899">
                <a:tc gridSpan="2"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MAYO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MAYO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 gridSpan="2"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JUNIO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JUNIO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 gridSpan="2"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JULIO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JULIO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 gridSpan="2"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AGOSTO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AGOSTO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FD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FD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marL="0" indent="0" lvl="0">
                        <a:lnSpc>
                          <a:spcPts val="719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FD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marL="0" indent="0" lvl="0">
                        <a:lnSpc>
                          <a:spcPts val="719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FD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22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marL="0" indent="0" lvl="0">
                        <a:lnSpc>
                          <a:spcPts val="719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marL="0" indent="0" lvl="0">
                        <a:lnSpc>
                          <a:spcPts val="720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23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24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9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25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1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26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B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27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28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FD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4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29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marL="0" indent="0" lvl="0">
                        <a:lnSpc>
                          <a:spcPts val="719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marL="0" indent="0" lvl="0">
                        <a:lnSpc>
                          <a:spcPts val="720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7F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1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30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8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72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3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3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D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31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D1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pSp>
        <p:nvGrpSpPr>
          <p:cNvPr name="Group 11" id="11"/>
          <p:cNvGrpSpPr/>
          <p:nvPr/>
        </p:nvGrpSpPr>
        <p:grpSpPr>
          <a:xfrm rot="0">
            <a:off x="-567934" y="-322482"/>
            <a:ext cx="9177959" cy="438780"/>
            <a:chOff x="0" y="0"/>
            <a:chExt cx="3289173" cy="157249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3289173" cy="157249"/>
            </a:xfrm>
            <a:custGeom>
              <a:avLst/>
              <a:gdLst/>
              <a:ahLst/>
              <a:cxnLst/>
              <a:rect r="r" b="b" t="t" l="l"/>
              <a:pathLst>
                <a:path h="157249" w="3289173">
                  <a:moveTo>
                    <a:pt x="0" y="0"/>
                  </a:moveTo>
                  <a:lnTo>
                    <a:pt x="3289173" y="0"/>
                  </a:lnTo>
                  <a:lnTo>
                    <a:pt x="3289173" y="157249"/>
                  </a:lnTo>
                  <a:lnTo>
                    <a:pt x="0" y="157249"/>
                  </a:lnTo>
                  <a:close/>
                </a:path>
              </a:pathLst>
            </a:custGeom>
            <a:solidFill>
              <a:srgbClr val="6FC8D0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19050"/>
              <a:ext cx="3289173" cy="13819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089"/>
                </a:lnSpc>
              </a:pPr>
            </a:p>
          </p:txBody>
        </p:sp>
      </p:grpSp>
      <p:sp>
        <p:nvSpPr>
          <p:cNvPr name="TextBox 14" id="14"/>
          <p:cNvSpPr txBox="true"/>
          <p:nvPr/>
        </p:nvSpPr>
        <p:spPr>
          <a:xfrm rot="0">
            <a:off x="987366" y="382701"/>
            <a:ext cx="5585269" cy="4642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230"/>
              </a:lnSpc>
              <a:spcBef>
                <a:spcPct val="0"/>
              </a:spcBef>
            </a:pPr>
            <a:r>
              <a:rPr lang="en-US" sz="3801" strike="noStrike" u="none">
                <a:solidFill>
                  <a:srgbClr val="000000"/>
                </a:solidFill>
                <a:latin typeface="Sweet &amp; Salty"/>
                <a:ea typeface="Sweet &amp; Salty"/>
                <a:cs typeface="Sweet &amp; Salty"/>
                <a:sym typeface="Sweet &amp; Salty"/>
              </a:rPr>
              <a:t>CALENDARIO ESCOLAR 2026-2027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DAHQMboxUA8</dc:identifier>
  <dcterms:modified xsi:type="dcterms:W3CDTF">2011-08-01T06:04:30Z</dcterms:modified>
  <cp:revision>1</cp:revision>
  <dc:title>Calendario escolar 2026-2027 de planificación anual ilustrativo amarillo y azul</dc:title>
</cp:coreProperties>
</file>