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Handyman" charset="1" panose="000000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5029200" y="-2971800"/>
            <a:ext cx="8229600" cy="16230600"/>
            <a:chOff x="0" y="0"/>
            <a:chExt cx="3843344" cy="75799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43344" cy="7579929"/>
            </a:xfrm>
            <a:custGeom>
              <a:avLst/>
              <a:gdLst/>
              <a:ahLst/>
              <a:cxnLst/>
              <a:rect r="r" b="b" t="t" l="l"/>
              <a:pathLst>
                <a:path h="7579929" w="3843344">
                  <a:moveTo>
                    <a:pt x="26341" y="0"/>
                  </a:moveTo>
                  <a:lnTo>
                    <a:pt x="3817003" y="0"/>
                  </a:lnTo>
                  <a:cubicBezTo>
                    <a:pt x="3823989" y="0"/>
                    <a:pt x="3830689" y="2775"/>
                    <a:pt x="3835629" y="7715"/>
                  </a:cubicBezTo>
                  <a:cubicBezTo>
                    <a:pt x="3840569" y="12655"/>
                    <a:pt x="3843344" y="19355"/>
                    <a:pt x="3843344" y="26341"/>
                  </a:cubicBezTo>
                  <a:lnTo>
                    <a:pt x="3843344" y="7553588"/>
                  </a:lnTo>
                  <a:cubicBezTo>
                    <a:pt x="3843344" y="7560574"/>
                    <a:pt x="3840569" y="7567274"/>
                    <a:pt x="3835629" y="7572214"/>
                  </a:cubicBezTo>
                  <a:cubicBezTo>
                    <a:pt x="3830689" y="7577154"/>
                    <a:pt x="3823989" y="7579929"/>
                    <a:pt x="3817003" y="7579929"/>
                  </a:cubicBezTo>
                  <a:lnTo>
                    <a:pt x="26341" y="7579929"/>
                  </a:lnTo>
                  <a:cubicBezTo>
                    <a:pt x="19355" y="7579929"/>
                    <a:pt x="12655" y="7577154"/>
                    <a:pt x="7715" y="7572214"/>
                  </a:cubicBezTo>
                  <a:cubicBezTo>
                    <a:pt x="2775" y="7567274"/>
                    <a:pt x="0" y="7560574"/>
                    <a:pt x="0" y="7553588"/>
                  </a:cubicBezTo>
                  <a:lnTo>
                    <a:pt x="0" y="26341"/>
                  </a:lnTo>
                  <a:cubicBezTo>
                    <a:pt x="0" y="19355"/>
                    <a:pt x="2775" y="12655"/>
                    <a:pt x="7715" y="7715"/>
                  </a:cubicBezTo>
                  <a:cubicBezTo>
                    <a:pt x="12655" y="2775"/>
                    <a:pt x="19355" y="0"/>
                    <a:pt x="26341" y="0"/>
                  </a:cubicBezTo>
                  <a:close/>
                </a:path>
              </a:pathLst>
            </a:custGeom>
            <a:solidFill>
              <a:srgbClr val="DED0BF"/>
            </a:solidFill>
            <a:ln w="1905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3843344" cy="7646603"/>
            </a:xfrm>
            <a:prstGeom prst="rect">
              <a:avLst/>
            </a:prstGeom>
          </p:spPr>
          <p:txBody>
            <a:bodyPr anchor="ctr" rtlCol="false" tIns="38983" lIns="38983" bIns="38983" rIns="38983"/>
            <a:lstStyle/>
            <a:p>
              <a:pPr algn="ctr">
                <a:lnSpc>
                  <a:spcPts val="2041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998325" y="643301"/>
          <a:ext cx="16291350" cy="8893562"/>
        </p:xfrm>
        <a:graphic>
          <a:graphicData uri="http://schemas.openxmlformats.org/drawingml/2006/table">
            <a:tbl>
              <a:tblPr/>
              <a:tblGrid>
                <a:gridCol w="1470203"/>
                <a:gridCol w="1347377"/>
                <a:gridCol w="1347377"/>
                <a:gridCol w="1347377"/>
                <a:gridCol w="1347377"/>
                <a:gridCol w="1347377"/>
                <a:gridCol w="1347377"/>
                <a:gridCol w="1347377"/>
                <a:gridCol w="1347377"/>
                <a:gridCol w="1347377"/>
                <a:gridCol w="1347377"/>
                <a:gridCol w="1347377"/>
              </a:tblGrid>
              <a:tr h="4112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SEPTIEMBRE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OCTUBRE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NOVIEMBRE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DICIEMBRE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ENERO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FEBRERO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MARZO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ABRIL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MAYO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JUNIO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JULIO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AGOSTO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6 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A5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D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62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8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260"/>
                        </a:lnSpc>
                        <a:defRPr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Handyman"/>
                          <a:ea typeface="Handyman"/>
                          <a:cs typeface="Handyman"/>
                          <a:sym typeface="Handyman"/>
                        </a:rPr>
                        <a:t>31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8323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TextBox 6" id="6"/>
          <p:cNvSpPr txBox="true"/>
          <p:nvPr/>
        </p:nvSpPr>
        <p:spPr>
          <a:xfrm rot="0">
            <a:off x="1028700" y="104822"/>
            <a:ext cx="16230600" cy="538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PLANIFICADOR CURSO ESCOLAR 2026-2027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52491" y="365563"/>
            <a:ext cx="691669" cy="663137"/>
          </a:xfrm>
          <a:custGeom>
            <a:avLst/>
            <a:gdLst/>
            <a:ahLst/>
            <a:cxnLst/>
            <a:rect r="r" b="b" t="t" l="l"/>
            <a:pathLst>
              <a:path h="663137" w="691669">
                <a:moveTo>
                  <a:pt x="0" y="0"/>
                </a:moveTo>
                <a:lnTo>
                  <a:pt x="691668" y="0"/>
                </a:lnTo>
                <a:lnTo>
                  <a:pt x="691668" y="663137"/>
                </a:lnTo>
                <a:lnTo>
                  <a:pt x="0" y="6631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878432" y="9307368"/>
            <a:ext cx="822487" cy="505829"/>
          </a:xfrm>
          <a:custGeom>
            <a:avLst/>
            <a:gdLst/>
            <a:ahLst/>
            <a:cxnLst/>
            <a:rect r="r" b="b" t="t" l="l"/>
            <a:pathLst>
              <a:path h="505829" w="822487">
                <a:moveTo>
                  <a:pt x="0" y="0"/>
                </a:moveTo>
                <a:lnTo>
                  <a:pt x="822486" y="0"/>
                </a:lnTo>
                <a:lnTo>
                  <a:pt x="822486" y="505829"/>
                </a:lnTo>
                <a:lnTo>
                  <a:pt x="0" y="5058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52491" y="9307368"/>
            <a:ext cx="728573" cy="640233"/>
          </a:xfrm>
          <a:custGeom>
            <a:avLst/>
            <a:gdLst/>
            <a:ahLst/>
            <a:cxnLst/>
            <a:rect r="r" b="b" t="t" l="l"/>
            <a:pathLst>
              <a:path h="640233" w="728573">
                <a:moveTo>
                  <a:pt x="0" y="0"/>
                </a:moveTo>
                <a:lnTo>
                  <a:pt x="728572" y="0"/>
                </a:lnTo>
                <a:lnTo>
                  <a:pt x="728572" y="640233"/>
                </a:lnTo>
                <a:lnTo>
                  <a:pt x="0" y="640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026811" y="431211"/>
            <a:ext cx="416306" cy="602251"/>
          </a:xfrm>
          <a:custGeom>
            <a:avLst/>
            <a:gdLst/>
            <a:ahLst/>
            <a:cxnLst/>
            <a:rect r="r" b="b" t="t" l="l"/>
            <a:pathLst>
              <a:path h="602251" w="416306">
                <a:moveTo>
                  <a:pt x="0" y="0"/>
                </a:moveTo>
                <a:lnTo>
                  <a:pt x="416306" y="0"/>
                </a:lnTo>
                <a:lnTo>
                  <a:pt x="416306" y="602251"/>
                </a:lnTo>
                <a:lnTo>
                  <a:pt x="0" y="6022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DAHQMUCDs6M</dc:identifier>
  <dcterms:modified xsi:type="dcterms:W3CDTF">2011-08-01T06:04:30Z</dcterms:modified>
  <cp:revision>1</cp:revision>
  <dc:title>Calendario Escolar Anual 2026- 2027 Capibaras Ilustrado Multicolor</dc:title>
</cp:coreProperties>
</file>