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6" r:id="rId4"/>
    <p:sldId id="260" r:id="rId5"/>
    <p:sldId id="261" r:id="rId6"/>
    <p:sldId id="262" r:id="rId7"/>
    <p:sldId id="265" r:id="rId8"/>
    <p:sldId id="263" r:id="rId9"/>
    <p:sldId id="264" r:id="rId10"/>
  </p:sldIdLst>
  <p:sldSz cx="9698038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704" y="648"/>
      </p:cViewPr>
      <p:guideLst>
        <p:guide orient="horz" pos="2160"/>
        <p:guide pos="30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2255" y="1122363"/>
            <a:ext cx="72735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2255" y="3602038"/>
            <a:ext cx="72735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91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81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40159" y="365125"/>
            <a:ext cx="2091139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66740" y="365125"/>
            <a:ext cx="6152193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56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54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689" y="1709739"/>
            <a:ext cx="83645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1689" y="4589464"/>
            <a:ext cx="83645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94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66740" y="1825625"/>
            <a:ext cx="4121666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09632" y="1825625"/>
            <a:ext cx="4121666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17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003" y="365126"/>
            <a:ext cx="836455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8004" y="1681163"/>
            <a:ext cx="41027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8004" y="2505075"/>
            <a:ext cx="4102724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909632" y="1681163"/>
            <a:ext cx="412292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909632" y="2505075"/>
            <a:ext cx="4122929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6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60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83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004" y="457200"/>
            <a:ext cx="312786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22929" y="987426"/>
            <a:ext cx="490963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68004" y="2057400"/>
            <a:ext cx="312786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55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004" y="457200"/>
            <a:ext cx="312786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22929" y="987426"/>
            <a:ext cx="490963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68004" y="2057400"/>
            <a:ext cx="312786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02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66740" y="365126"/>
            <a:ext cx="8364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6740" y="1825625"/>
            <a:ext cx="83645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66740" y="6356351"/>
            <a:ext cx="2182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A55AA-3B9C-46C0-9C0E-85244C0485F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212475" y="6356351"/>
            <a:ext cx="3273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49239" y="6356351"/>
            <a:ext cx="2182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7C17-167D-4643-8C17-F669682C9E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1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739911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</a:t>
            </a:r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" y="4794681"/>
            <a:ext cx="1485193" cy="20633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6" y="4742465"/>
            <a:ext cx="1528342" cy="2167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25" y="5063350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8776015" y="5423391"/>
            <a:ext cx="540856" cy="12957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700">
            <a:off x="-41037" y="434227"/>
            <a:ext cx="3497847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0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rgbClr val="EDC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saber,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25" y="5069909"/>
            <a:ext cx="1501463" cy="14279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8776016" y="5563137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6" y="4552692"/>
            <a:ext cx="1938251" cy="23501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692"/>
            <a:ext cx="1873471" cy="23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" y="4794681"/>
            <a:ext cx="1485193" cy="20633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6" y="4742465"/>
            <a:ext cx="1528342" cy="2167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14" y="4834120"/>
            <a:ext cx="1700868" cy="16324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99641" y="3615528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4430">
            <a:off x="8130219" y="5615117"/>
            <a:ext cx="1543424" cy="9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69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27" y="5247540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4878175" y="5393724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" y="4645656"/>
            <a:ext cx="1644481" cy="22764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49" y="4645656"/>
            <a:ext cx="1723859" cy="23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27" y="5247540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4878175" y="5393724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" y="4645656"/>
            <a:ext cx="1644481" cy="22764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60" y="4587519"/>
            <a:ext cx="1723859" cy="23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4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99" y="5221698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8639947" y="5367882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" y="4645656"/>
            <a:ext cx="1644481" cy="22764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60" y="4587519"/>
            <a:ext cx="1723859" cy="23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99" y="5221698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8639947" y="5367882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7" y="4587076"/>
            <a:ext cx="1916093" cy="22709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6" y="4506996"/>
            <a:ext cx="1979823" cy="23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4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99" y="5221698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8639947" y="5367882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" y="4645656"/>
            <a:ext cx="1644481" cy="22764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60" y="4587519"/>
            <a:ext cx="1723859" cy="23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1" y="-1453130"/>
            <a:ext cx="11186161" cy="90576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68427" y="370259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latin typeface="AGSelectiveParticipation" panose="02000603000000000000" pitchFamily="2" charset="0"/>
                <a:ea typeface="AGSelectiveParticipation" panose="02000603000000000000" pitchFamily="2" charset="0"/>
              </a:rPr>
              <a:t>DIPLOMA</a:t>
            </a:r>
            <a:endParaRPr lang="es-ES" sz="3600" dirty="0">
              <a:latin typeface="AGSelectiveParticipation" panose="02000603000000000000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7939" y="1085555"/>
            <a:ext cx="2683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Concedido a</a:t>
            </a:r>
            <a:endParaRPr lang="es-ES" sz="44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7694" y="3050391"/>
            <a:ext cx="8104238" cy="66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99641" y="3661397"/>
            <a:ext cx="890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KG Primary Penmanship 2" panose="02000506000000020003" pitchFamily="2" charset="0"/>
                <a:ea typeface="AGSelectiveParticipation" panose="02000603000000000000" pitchFamily="2" charset="0"/>
              </a:rPr>
              <a:t>Por haber completado con alegría y gran entusiasmo el Segundo Ciclo de Educación Infantil. Tu sonrisa, tus ganas de aprender y tu hermosa energía nos han demostrado que el camino del saber está lleno de sorpresas maravillosas. ¡Sigue brillando con luz propia y explorando el mundo con el corazón!</a:t>
            </a:r>
            <a:endParaRPr lang="es-ES" sz="2000" dirty="0">
              <a:latin typeface="KG Primary Penmanship 2" panose="02000506000000020003" pitchFamily="2" charset="0"/>
              <a:ea typeface="AGSelectiveParticipation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99" y="5221698"/>
            <a:ext cx="1501463" cy="14410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9540">
            <a:off x="8639947" y="5367882"/>
            <a:ext cx="540856" cy="12957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0520">
            <a:off x="100879" y="198377"/>
            <a:ext cx="2878821" cy="1919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" y="4645656"/>
            <a:ext cx="1644481" cy="22764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60" y="4587519"/>
            <a:ext cx="1723859" cy="23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4071</TotalTime>
  <Words>514</Words>
  <Application>Microsoft Office PowerPoint</Application>
  <PresentationFormat>Personalizado</PresentationFormat>
  <Paragraphs>27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AGSelectiveParticipation</vt:lpstr>
      <vt:lpstr>Arial</vt:lpstr>
      <vt:lpstr>Calibri</vt:lpstr>
      <vt:lpstr>Calibri Light</vt:lpstr>
      <vt:lpstr>KG Primary Penmanship 2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12</cp:revision>
  <dcterms:created xsi:type="dcterms:W3CDTF">2026-06-01T11:06:12Z</dcterms:created>
  <dcterms:modified xsi:type="dcterms:W3CDTF">2026-06-04T06:57:34Z</dcterms:modified>
</cp:coreProperties>
</file>