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31" r:id="rId2"/>
    <p:sldId id="400" r:id="rId3"/>
    <p:sldId id="375" r:id="rId4"/>
    <p:sldId id="401" r:id="rId5"/>
    <p:sldId id="392" r:id="rId6"/>
    <p:sldId id="398" r:id="rId7"/>
    <p:sldId id="393" r:id="rId8"/>
    <p:sldId id="394" r:id="rId9"/>
    <p:sldId id="395" r:id="rId10"/>
    <p:sldId id="399" r:id="rId11"/>
    <p:sldId id="396" r:id="rId12"/>
    <p:sldId id="397" r:id="rId13"/>
    <p:sldId id="376" r:id="rId14"/>
    <p:sldId id="377" r:id="rId15"/>
    <p:sldId id="378" r:id="rId16"/>
    <p:sldId id="379" r:id="rId17"/>
    <p:sldId id="380" r:id="rId18"/>
    <p:sldId id="381" r:id="rId19"/>
    <p:sldId id="382" r:id="rId20"/>
    <p:sldId id="383" r:id="rId21"/>
    <p:sldId id="384" r:id="rId22"/>
    <p:sldId id="385" r:id="rId23"/>
    <p:sldId id="386" r:id="rId24"/>
    <p:sldId id="387" r:id="rId25"/>
    <p:sldId id="390" r:id="rId26"/>
    <p:sldId id="389" r:id="rId27"/>
    <p:sldId id="388" r:id="rId28"/>
    <p:sldId id="391" r:id="rId29"/>
  </p:sldIdLst>
  <p:sldSz cx="6858000" cy="9906000" type="A4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43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3AB5"/>
    <a:srgbClr val="7ED956"/>
    <a:srgbClr val="8C51FF"/>
    <a:srgbClr val="FFFFD3"/>
    <a:srgbClr val="D4B3FF"/>
    <a:srgbClr val="8FF58F"/>
    <a:srgbClr val="7FC8F5"/>
    <a:srgbClr val="FFD0D0"/>
    <a:srgbClr val="89FFFF"/>
    <a:srgbClr val="D89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36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694" y="-264"/>
      </p:cViewPr>
      <p:guideLst>
        <p:guide orient="horz" pos="3143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57250" y="1621191"/>
            <a:ext cx="5143500" cy="3448756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82B6-1D89-4092-A464-66138C926269}" type="datetimeFigureOut">
              <a:rPr lang="es-ES" smtClean="0"/>
              <a:t>16/04/2026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FA47-264C-4CA9-A414-BECD36B898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5201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82B6-1D89-4092-A464-66138C926269}" type="datetimeFigureOut">
              <a:rPr lang="es-ES" smtClean="0"/>
              <a:t>16/04/2026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FA47-264C-4CA9-A414-BECD36B898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5410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4907756" y="527403"/>
            <a:ext cx="1478756" cy="839487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71487" y="527403"/>
            <a:ext cx="4350544" cy="8394877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82B6-1D89-4092-A464-66138C926269}" type="datetimeFigureOut">
              <a:rPr lang="es-ES" smtClean="0"/>
              <a:t>16/04/2026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FA47-264C-4CA9-A414-BECD36B898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0123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82B6-1D89-4092-A464-66138C926269}" type="datetimeFigureOut">
              <a:rPr lang="es-ES" smtClean="0"/>
              <a:t>16/04/2026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FA47-264C-4CA9-A414-BECD36B898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1958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916" y="2469622"/>
            <a:ext cx="5915025" cy="4120620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67916" y="6629225"/>
            <a:ext cx="5915025" cy="216693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82B6-1D89-4092-A464-66138C926269}" type="datetimeFigureOut">
              <a:rPr lang="es-ES" smtClean="0"/>
              <a:t>16/04/2026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FA47-264C-4CA9-A414-BECD36B898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3101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82B6-1D89-4092-A464-66138C926269}" type="datetimeFigureOut">
              <a:rPr lang="es-ES" smtClean="0"/>
              <a:t>16/04/2026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FA47-264C-4CA9-A414-BECD36B898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0553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381" y="527404"/>
            <a:ext cx="5915025" cy="191470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82B6-1D89-4092-A464-66138C926269}" type="datetimeFigureOut">
              <a:rPr lang="es-ES" smtClean="0"/>
              <a:t>16/04/2026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FA47-264C-4CA9-A414-BECD36B898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933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82B6-1D89-4092-A464-66138C926269}" type="datetimeFigureOut">
              <a:rPr lang="es-ES" smtClean="0"/>
              <a:t>16/04/2026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FA47-264C-4CA9-A414-BECD36B898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3920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82B6-1D89-4092-A464-66138C926269}" type="datetimeFigureOut">
              <a:rPr lang="es-ES" smtClean="0"/>
              <a:t>16/04/2026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FA47-264C-4CA9-A414-BECD36B898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7378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82B6-1D89-4092-A464-66138C926269}" type="datetimeFigureOut">
              <a:rPr lang="es-ES" smtClean="0"/>
              <a:t>16/04/2026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FA47-264C-4CA9-A414-BECD36B898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9839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82B6-1D89-4092-A464-66138C926269}" type="datetimeFigureOut">
              <a:rPr lang="es-ES" smtClean="0"/>
              <a:t>16/04/2026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FA47-264C-4CA9-A414-BECD36B898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3502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71488" y="527404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71488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B82B6-1D89-4092-A464-66138C926269}" type="datetimeFigureOut">
              <a:rPr lang="es-ES" smtClean="0"/>
              <a:t>16/04/2026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2271713" y="9181395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4843463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0FA47-264C-4CA9-A414-BECD36B8989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814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fuera de página 6"/>
          <p:cNvSpPr/>
          <p:nvPr/>
        </p:nvSpPr>
        <p:spPr>
          <a:xfrm>
            <a:off x="161165" y="971819"/>
            <a:ext cx="6468239" cy="72542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8000"/>
              <a:gd name="connsiteX1" fmla="*/ 10000 w 10000"/>
              <a:gd name="connsiteY1" fmla="*/ 0 h 8000"/>
              <a:gd name="connsiteX2" fmla="*/ 10000 w 10000"/>
              <a:gd name="connsiteY2" fmla="*/ 8000 h 8000"/>
              <a:gd name="connsiteX3" fmla="*/ 4917 w 10000"/>
              <a:gd name="connsiteY3" fmla="*/ 6160 h 8000"/>
              <a:gd name="connsiteX4" fmla="*/ 0 w 10000"/>
              <a:gd name="connsiteY4" fmla="*/ 8000 h 8000"/>
              <a:gd name="connsiteX5" fmla="*/ 0 w 10000"/>
              <a:gd name="connsiteY5" fmla="*/ 0 h 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8000">
                <a:moveTo>
                  <a:pt x="0" y="0"/>
                </a:moveTo>
                <a:lnTo>
                  <a:pt x="10000" y="0"/>
                </a:lnTo>
                <a:lnTo>
                  <a:pt x="10000" y="8000"/>
                </a:lnTo>
                <a:lnTo>
                  <a:pt x="4917" y="6160"/>
                </a:lnTo>
                <a:lnTo>
                  <a:pt x="0" y="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3429000" y="959705"/>
            <a:ext cx="3112478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000" b="0" cap="none" spc="0" dirty="0" smtClean="0">
                <a:ln w="0"/>
                <a:solidFill>
                  <a:srgbClr val="8C51FF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feliz</a:t>
            </a:r>
          </a:p>
          <a:p>
            <a:pPr algn="ctr"/>
            <a:r>
              <a:rPr lang="es-ES" sz="5000" dirty="0" smtClean="0">
                <a:ln w="0"/>
                <a:solidFill>
                  <a:srgbClr val="7ED956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día</a:t>
            </a:r>
            <a:r>
              <a:rPr lang="es-ES" sz="5000" dirty="0" smtClean="0">
                <a:ln w="0"/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 </a:t>
            </a:r>
          </a:p>
          <a:p>
            <a:pPr algn="ctr"/>
            <a:r>
              <a:rPr lang="es-ES" sz="5000" b="0" cap="none" spc="0" dirty="0" smtClean="0">
                <a:ln w="0"/>
                <a:solidFill>
                  <a:srgbClr val="FD3AB5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del niño</a:t>
            </a:r>
            <a:endParaRPr lang="es-ES" sz="5000" b="0" cap="none" spc="0" dirty="0">
              <a:ln w="0"/>
              <a:solidFill>
                <a:srgbClr val="FD3AB5"/>
              </a:solidFill>
              <a:effectLst>
                <a:glow rad="2286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Inimitable Original" panose="02000000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1942">
            <a:off x="675770" y="2304175"/>
            <a:ext cx="3730102" cy="464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fuera de página 6"/>
          <p:cNvSpPr/>
          <p:nvPr/>
        </p:nvSpPr>
        <p:spPr>
          <a:xfrm>
            <a:off x="161165" y="971819"/>
            <a:ext cx="6468239" cy="72542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8000"/>
              <a:gd name="connsiteX1" fmla="*/ 10000 w 10000"/>
              <a:gd name="connsiteY1" fmla="*/ 0 h 8000"/>
              <a:gd name="connsiteX2" fmla="*/ 10000 w 10000"/>
              <a:gd name="connsiteY2" fmla="*/ 8000 h 8000"/>
              <a:gd name="connsiteX3" fmla="*/ 4917 w 10000"/>
              <a:gd name="connsiteY3" fmla="*/ 6160 h 8000"/>
              <a:gd name="connsiteX4" fmla="*/ 0 w 10000"/>
              <a:gd name="connsiteY4" fmla="*/ 8000 h 8000"/>
              <a:gd name="connsiteX5" fmla="*/ 0 w 10000"/>
              <a:gd name="connsiteY5" fmla="*/ 0 h 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8000">
                <a:moveTo>
                  <a:pt x="0" y="0"/>
                </a:moveTo>
                <a:lnTo>
                  <a:pt x="10000" y="0"/>
                </a:lnTo>
                <a:lnTo>
                  <a:pt x="10000" y="8000"/>
                </a:lnTo>
                <a:lnTo>
                  <a:pt x="4917" y="6160"/>
                </a:lnTo>
                <a:lnTo>
                  <a:pt x="0" y="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3429000" y="959705"/>
            <a:ext cx="3112478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000" b="0" cap="none" spc="0" dirty="0" smtClean="0">
                <a:ln w="0"/>
                <a:solidFill>
                  <a:srgbClr val="8C51FF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feliz</a:t>
            </a:r>
          </a:p>
          <a:p>
            <a:pPr algn="ctr"/>
            <a:r>
              <a:rPr lang="es-ES" sz="5000" dirty="0" smtClean="0">
                <a:ln w="0"/>
                <a:solidFill>
                  <a:srgbClr val="7ED956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día</a:t>
            </a:r>
            <a:r>
              <a:rPr lang="es-ES" sz="5000" dirty="0" smtClean="0">
                <a:ln w="0"/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 </a:t>
            </a:r>
          </a:p>
          <a:p>
            <a:pPr algn="ctr"/>
            <a:r>
              <a:rPr lang="es-ES" sz="5000" b="0" cap="none" spc="0" dirty="0" smtClean="0">
                <a:ln w="0"/>
                <a:solidFill>
                  <a:srgbClr val="FD3AB5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del niño</a:t>
            </a:r>
            <a:endParaRPr lang="es-ES" sz="5000" b="0" cap="none" spc="0" dirty="0">
              <a:ln w="0"/>
              <a:solidFill>
                <a:srgbClr val="FD3AB5"/>
              </a:solidFill>
              <a:effectLst>
                <a:glow rad="2286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Inimitable Original" panose="02000000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1942">
            <a:off x="949842" y="2304175"/>
            <a:ext cx="3181957" cy="464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8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fuera de página 6"/>
          <p:cNvSpPr/>
          <p:nvPr/>
        </p:nvSpPr>
        <p:spPr>
          <a:xfrm>
            <a:off x="161165" y="971819"/>
            <a:ext cx="6468239" cy="72542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8000"/>
              <a:gd name="connsiteX1" fmla="*/ 10000 w 10000"/>
              <a:gd name="connsiteY1" fmla="*/ 0 h 8000"/>
              <a:gd name="connsiteX2" fmla="*/ 10000 w 10000"/>
              <a:gd name="connsiteY2" fmla="*/ 8000 h 8000"/>
              <a:gd name="connsiteX3" fmla="*/ 4917 w 10000"/>
              <a:gd name="connsiteY3" fmla="*/ 6160 h 8000"/>
              <a:gd name="connsiteX4" fmla="*/ 0 w 10000"/>
              <a:gd name="connsiteY4" fmla="*/ 8000 h 8000"/>
              <a:gd name="connsiteX5" fmla="*/ 0 w 10000"/>
              <a:gd name="connsiteY5" fmla="*/ 0 h 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8000">
                <a:moveTo>
                  <a:pt x="0" y="0"/>
                </a:moveTo>
                <a:lnTo>
                  <a:pt x="10000" y="0"/>
                </a:lnTo>
                <a:lnTo>
                  <a:pt x="10000" y="8000"/>
                </a:lnTo>
                <a:lnTo>
                  <a:pt x="4917" y="6160"/>
                </a:lnTo>
                <a:lnTo>
                  <a:pt x="0" y="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3429000" y="959705"/>
            <a:ext cx="3112478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000" b="0" cap="none" spc="0" dirty="0" smtClean="0">
                <a:ln w="0"/>
                <a:solidFill>
                  <a:srgbClr val="8C51FF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feliz</a:t>
            </a:r>
          </a:p>
          <a:p>
            <a:pPr algn="ctr"/>
            <a:r>
              <a:rPr lang="es-ES" sz="5000" dirty="0" smtClean="0">
                <a:ln w="0"/>
                <a:solidFill>
                  <a:srgbClr val="7ED956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día</a:t>
            </a:r>
            <a:r>
              <a:rPr lang="es-ES" sz="5000" dirty="0" smtClean="0">
                <a:ln w="0"/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 </a:t>
            </a:r>
          </a:p>
          <a:p>
            <a:pPr algn="ctr"/>
            <a:r>
              <a:rPr lang="es-ES" sz="5000" b="0" cap="none" spc="0" dirty="0" smtClean="0">
                <a:ln w="0"/>
                <a:solidFill>
                  <a:srgbClr val="FD3AB5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del niño</a:t>
            </a:r>
            <a:endParaRPr lang="es-ES" sz="5000" b="0" cap="none" spc="0" dirty="0">
              <a:ln w="0"/>
              <a:solidFill>
                <a:srgbClr val="FD3AB5"/>
              </a:solidFill>
              <a:effectLst>
                <a:glow rad="2286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Inimitable Original" panose="02000000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1942">
            <a:off x="675770" y="2304175"/>
            <a:ext cx="3730102" cy="464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6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fuera de página 6"/>
          <p:cNvSpPr/>
          <p:nvPr/>
        </p:nvSpPr>
        <p:spPr>
          <a:xfrm>
            <a:off x="161165" y="971819"/>
            <a:ext cx="6468239" cy="72542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8000"/>
              <a:gd name="connsiteX1" fmla="*/ 10000 w 10000"/>
              <a:gd name="connsiteY1" fmla="*/ 0 h 8000"/>
              <a:gd name="connsiteX2" fmla="*/ 10000 w 10000"/>
              <a:gd name="connsiteY2" fmla="*/ 8000 h 8000"/>
              <a:gd name="connsiteX3" fmla="*/ 4917 w 10000"/>
              <a:gd name="connsiteY3" fmla="*/ 6160 h 8000"/>
              <a:gd name="connsiteX4" fmla="*/ 0 w 10000"/>
              <a:gd name="connsiteY4" fmla="*/ 8000 h 8000"/>
              <a:gd name="connsiteX5" fmla="*/ 0 w 10000"/>
              <a:gd name="connsiteY5" fmla="*/ 0 h 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8000">
                <a:moveTo>
                  <a:pt x="0" y="0"/>
                </a:moveTo>
                <a:lnTo>
                  <a:pt x="10000" y="0"/>
                </a:lnTo>
                <a:lnTo>
                  <a:pt x="10000" y="8000"/>
                </a:lnTo>
                <a:lnTo>
                  <a:pt x="4917" y="6160"/>
                </a:lnTo>
                <a:lnTo>
                  <a:pt x="0" y="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3429000" y="959705"/>
            <a:ext cx="3112478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000" b="0" cap="none" spc="0" dirty="0" smtClean="0">
                <a:ln w="0"/>
                <a:solidFill>
                  <a:srgbClr val="8C51FF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feliz</a:t>
            </a:r>
          </a:p>
          <a:p>
            <a:pPr algn="ctr"/>
            <a:r>
              <a:rPr lang="es-ES" sz="5000" dirty="0" smtClean="0">
                <a:ln w="0"/>
                <a:solidFill>
                  <a:srgbClr val="7ED956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día</a:t>
            </a:r>
            <a:r>
              <a:rPr lang="es-ES" sz="5000" dirty="0" smtClean="0">
                <a:ln w="0"/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 </a:t>
            </a:r>
          </a:p>
          <a:p>
            <a:pPr algn="ctr"/>
            <a:r>
              <a:rPr lang="es-ES" sz="5000" b="0" cap="none" spc="0" dirty="0" smtClean="0">
                <a:ln w="0"/>
                <a:solidFill>
                  <a:srgbClr val="FD3AB5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del niño</a:t>
            </a:r>
            <a:endParaRPr lang="es-ES" sz="5000" b="0" cap="none" spc="0" dirty="0">
              <a:ln w="0"/>
              <a:solidFill>
                <a:srgbClr val="FD3AB5"/>
              </a:solidFill>
              <a:effectLst>
                <a:glow rad="2286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Inimitable Original" panose="02000000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1942">
            <a:off x="675770" y="2304175"/>
            <a:ext cx="3730102" cy="464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4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fuera de página 6"/>
          <p:cNvSpPr/>
          <p:nvPr/>
        </p:nvSpPr>
        <p:spPr>
          <a:xfrm>
            <a:off x="161165" y="971819"/>
            <a:ext cx="6468239" cy="72542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8000"/>
              <a:gd name="connsiteX1" fmla="*/ 10000 w 10000"/>
              <a:gd name="connsiteY1" fmla="*/ 0 h 8000"/>
              <a:gd name="connsiteX2" fmla="*/ 10000 w 10000"/>
              <a:gd name="connsiteY2" fmla="*/ 8000 h 8000"/>
              <a:gd name="connsiteX3" fmla="*/ 4917 w 10000"/>
              <a:gd name="connsiteY3" fmla="*/ 6160 h 8000"/>
              <a:gd name="connsiteX4" fmla="*/ 0 w 10000"/>
              <a:gd name="connsiteY4" fmla="*/ 8000 h 8000"/>
              <a:gd name="connsiteX5" fmla="*/ 0 w 10000"/>
              <a:gd name="connsiteY5" fmla="*/ 0 h 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8000">
                <a:moveTo>
                  <a:pt x="0" y="0"/>
                </a:moveTo>
                <a:lnTo>
                  <a:pt x="10000" y="0"/>
                </a:lnTo>
                <a:lnTo>
                  <a:pt x="10000" y="8000"/>
                </a:lnTo>
                <a:lnTo>
                  <a:pt x="4917" y="6160"/>
                </a:lnTo>
                <a:lnTo>
                  <a:pt x="0" y="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2096397" y="0"/>
            <a:ext cx="3164649" cy="624786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0" cap="none" spc="0" dirty="0" smtClean="0">
                <a:ln w="571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f</a:t>
            </a:r>
            <a:endParaRPr lang="es-ES" sz="40000" cap="none" spc="0" dirty="0">
              <a:ln w="57150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JoyOfMissingOutSolid" panose="02000603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7637">
            <a:off x="280686" y="1289537"/>
            <a:ext cx="1504085" cy="89311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9509">
            <a:off x="274761" y="6429176"/>
            <a:ext cx="1821636" cy="79050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5284">
            <a:off x="5124973" y="1144709"/>
            <a:ext cx="1374608" cy="89735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254" y="4269513"/>
            <a:ext cx="996533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31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fuera de página 6"/>
          <p:cNvSpPr/>
          <p:nvPr/>
        </p:nvSpPr>
        <p:spPr>
          <a:xfrm>
            <a:off x="161165" y="971819"/>
            <a:ext cx="6468239" cy="72542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8000"/>
              <a:gd name="connsiteX1" fmla="*/ 10000 w 10000"/>
              <a:gd name="connsiteY1" fmla="*/ 0 h 8000"/>
              <a:gd name="connsiteX2" fmla="*/ 10000 w 10000"/>
              <a:gd name="connsiteY2" fmla="*/ 8000 h 8000"/>
              <a:gd name="connsiteX3" fmla="*/ 4917 w 10000"/>
              <a:gd name="connsiteY3" fmla="*/ 6160 h 8000"/>
              <a:gd name="connsiteX4" fmla="*/ 0 w 10000"/>
              <a:gd name="connsiteY4" fmla="*/ 8000 h 8000"/>
              <a:gd name="connsiteX5" fmla="*/ 0 w 10000"/>
              <a:gd name="connsiteY5" fmla="*/ 0 h 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8000">
                <a:moveTo>
                  <a:pt x="0" y="0"/>
                </a:moveTo>
                <a:lnTo>
                  <a:pt x="10000" y="0"/>
                </a:lnTo>
                <a:lnTo>
                  <a:pt x="10000" y="8000"/>
                </a:lnTo>
                <a:lnTo>
                  <a:pt x="4917" y="6160"/>
                </a:lnTo>
                <a:lnTo>
                  <a:pt x="0" y="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2077963" y="0"/>
            <a:ext cx="3201517" cy="624786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0" cap="none" spc="0" dirty="0" smtClean="0">
                <a:ln w="571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endParaRPr lang="es-ES" sz="40000" cap="none" spc="0" dirty="0">
              <a:ln w="57150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JoyOfMissingOutSolid" panose="02000603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7637">
            <a:off x="280686" y="1289537"/>
            <a:ext cx="1504085" cy="89311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9509">
            <a:off x="274761" y="6429176"/>
            <a:ext cx="1821636" cy="79050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5284">
            <a:off x="5124973" y="1144709"/>
            <a:ext cx="1374608" cy="89735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821" y="4381809"/>
            <a:ext cx="1265179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7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fuera de página 6"/>
          <p:cNvSpPr/>
          <p:nvPr/>
        </p:nvSpPr>
        <p:spPr>
          <a:xfrm>
            <a:off x="161165" y="971819"/>
            <a:ext cx="6468239" cy="72542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8000"/>
              <a:gd name="connsiteX1" fmla="*/ 10000 w 10000"/>
              <a:gd name="connsiteY1" fmla="*/ 0 h 8000"/>
              <a:gd name="connsiteX2" fmla="*/ 10000 w 10000"/>
              <a:gd name="connsiteY2" fmla="*/ 8000 h 8000"/>
              <a:gd name="connsiteX3" fmla="*/ 4917 w 10000"/>
              <a:gd name="connsiteY3" fmla="*/ 6160 h 8000"/>
              <a:gd name="connsiteX4" fmla="*/ 0 w 10000"/>
              <a:gd name="connsiteY4" fmla="*/ 8000 h 8000"/>
              <a:gd name="connsiteX5" fmla="*/ 0 w 10000"/>
              <a:gd name="connsiteY5" fmla="*/ 0 h 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8000">
                <a:moveTo>
                  <a:pt x="0" y="0"/>
                </a:moveTo>
                <a:lnTo>
                  <a:pt x="10000" y="0"/>
                </a:lnTo>
                <a:lnTo>
                  <a:pt x="10000" y="8000"/>
                </a:lnTo>
                <a:lnTo>
                  <a:pt x="4917" y="6160"/>
                </a:lnTo>
                <a:lnTo>
                  <a:pt x="0" y="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2303986" y="0"/>
            <a:ext cx="2749471" cy="624786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0" cap="none" spc="0" dirty="0" smtClean="0">
                <a:ln w="571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l</a:t>
            </a:r>
            <a:endParaRPr lang="es-ES" sz="40000" cap="none" spc="0" dirty="0">
              <a:ln w="57150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JoyOfMissingOutSolid" panose="02000603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7637">
            <a:off x="280686" y="1289537"/>
            <a:ext cx="1504085" cy="89311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9509">
            <a:off x="274761" y="6429176"/>
            <a:ext cx="1821636" cy="79050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5284">
            <a:off x="5124973" y="1144709"/>
            <a:ext cx="1374608" cy="89735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570">
            <a:off x="2428270" y="4260210"/>
            <a:ext cx="1170972" cy="145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3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fuera de página 6"/>
          <p:cNvSpPr/>
          <p:nvPr/>
        </p:nvSpPr>
        <p:spPr>
          <a:xfrm>
            <a:off x="161165" y="971819"/>
            <a:ext cx="6468239" cy="72542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8000"/>
              <a:gd name="connsiteX1" fmla="*/ 10000 w 10000"/>
              <a:gd name="connsiteY1" fmla="*/ 0 h 8000"/>
              <a:gd name="connsiteX2" fmla="*/ 10000 w 10000"/>
              <a:gd name="connsiteY2" fmla="*/ 8000 h 8000"/>
              <a:gd name="connsiteX3" fmla="*/ 4917 w 10000"/>
              <a:gd name="connsiteY3" fmla="*/ 6160 h 8000"/>
              <a:gd name="connsiteX4" fmla="*/ 0 w 10000"/>
              <a:gd name="connsiteY4" fmla="*/ 8000 h 8000"/>
              <a:gd name="connsiteX5" fmla="*/ 0 w 10000"/>
              <a:gd name="connsiteY5" fmla="*/ 0 h 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8000">
                <a:moveTo>
                  <a:pt x="0" y="0"/>
                </a:moveTo>
                <a:lnTo>
                  <a:pt x="10000" y="0"/>
                </a:lnTo>
                <a:lnTo>
                  <a:pt x="10000" y="8000"/>
                </a:lnTo>
                <a:lnTo>
                  <a:pt x="4917" y="6160"/>
                </a:lnTo>
                <a:lnTo>
                  <a:pt x="0" y="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2667868" y="0"/>
            <a:ext cx="2021707" cy="624786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0" dirty="0">
                <a:ln w="571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i</a:t>
            </a:r>
            <a:endParaRPr lang="es-ES" sz="40000" cap="none" spc="0" dirty="0">
              <a:ln w="57150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JoyOfMissingOutSolid" panose="02000603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7637">
            <a:off x="280686" y="1289537"/>
            <a:ext cx="1504085" cy="89311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9509">
            <a:off x="274761" y="6429176"/>
            <a:ext cx="1821636" cy="79050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5284">
            <a:off x="5124973" y="1144709"/>
            <a:ext cx="1374608" cy="89735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868" y="4269513"/>
            <a:ext cx="1008868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8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fuera de página 6"/>
          <p:cNvSpPr/>
          <p:nvPr/>
        </p:nvSpPr>
        <p:spPr>
          <a:xfrm>
            <a:off x="161165" y="971819"/>
            <a:ext cx="6468239" cy="72542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8000"/>
              <a:gd name="connsiteX1" fmla="*/ 10000 w 10000"/>
              <a:gd name="connsiteY1" fmla="*/ 0 h 8000"/>
              <a:gd name="connsiteX2" fmla="*/ 10000 w 10000"/>
              <a:gd name="connsiteY2" fmla="*/ 8000 h 8000"/>
              <a:gd name="connsiteX3" fmla="*/ 4917 w 10000"/>
              <a:gd name="connsiteY3" fmla="*/ 6160 h 8000"/>
              <a:gd name="connsiteX4" fmla="*/ 0 w 10000"/>
              <a:gd name="connsiteY4" fmla="*/ 8000 h 8000"/>
              <a:gd name="connsiteX5" fmla="*/ 0 w 10000"/>
              <a:gd name="connsiteY5" fmla="*/ 0 h 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8000">
                <a:moveTo>
                  <a:pt x="0" y="0"/>
                </a:moveTo>
                <a:lnTo>
                  <a:pt x="10000" y="0"/>
                </a:lnTo>
                <a:lnTo>
                  <a:pt x="10000" y="8000"/>
                </a:lnTo>
                <a:lnTo>
                  <a:pt x="4917" y="6160"/>
                </a:lnTo>
                <a:lnTo>
                  <a:pt x="0" y="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1936899" y="0"/>
            <a:ext cx="3483646" cy="624786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0" dirty="0" smtClean="0">
                <a:ln w="571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z</a:t>
            </a:r>
            <a:endParaRPr lang="es-ES" sz="40000" cap="none" spc="0" dirty="0">
              <a:ln w="57150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JoyOfMissingOutSolid" panose="02000603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7637">
            <a:off x="280686" y="1289537"/>
            <a:ext cx="1504085" cy="89311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9509">
            <a:off x="274761" y="6429176"/>
            <a:ext cx="1821636" cy="79050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5284">
            <a:off x="5124973" y="1144709"/>
            <a:ext cx="1374608" cy="89735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673" y="4374034"/>
            <a:ext cx="1156035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fuera de página 6"/>
          <p:cNvSpPr/>
          <p:nvPr/>
        </p:nvSpPr>
        <p:spPr>
          <a:xfrm>
            <a:off x="161165" y="971819"/>
            <a:ext cx="6468239" cy="72542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8000"/>
              <a:gd name="connsiteX1" fmla="*/ 10000 w 10000"/>
              <a:gd name="connsiteY1" fmla="*/ 0 h 8000"/>
              <a:gd name="connsiteX2" fmla="*/ 10000 w 10000"/>
              <a:gd name="connsiteY2" fmla="*/ 8000 h 8000"/>
              <a:gd name="connsiteX3" fmla="*/ 4917 w 10000"/>
              <a:gd name="connsiteY3" fmla="*/ 6160 h 8000"/>
              <a:gd name="connsiteX4" fmla="*/ 0 w 10000"/>
              <a:gd name="connsiteY4" fmla="*/ 8000 h 8000"/>
              <a:gd name="connsiteX5" fmla="*/ 0 w 10000"/>
              <a:gd name="connsiteY5" fmla="*/ 0 h 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8000">
                <a:moveTo>
                  <a:pt x="0" y="0"/>
                </a:moveTo>
                <a:lnTo>
                  <a:pt x="10000" y="0"/>
                </a:lnTo>
                <a:lnTo>
                  <a:pt x="10000" y="8000"/>
                </a:lnTo>
                <a:lnTo>
                  <a:pt x="4917" y="6160"/>
                </a:lnTo>
                <a:lnTo>
                  <a:pt x="0" y="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1791026" y="0"/>
            <a:ext cx="3775393" cy="624786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0" dirty="0" smtClean="0">
                <a:ln w="571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d</a:t>
            </a:r>
            <a:endParaRPr lang="es-ES" sz="40000" cap="none" spc="0" dirty="0">
              <a:ln w="57150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JoyOfMissingOutSolid" panose="02000603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7637">
            <a:off x="280686" y="1289537"/>
            <a:ext cx="1504085" cy="89311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9509">
            <a:off x="274761" y="6429176"/>
            <a:ext cx="1821636" cy="79050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5284">
            <a:off x="5124973" y="1144709"/>
            <a:ext cx="1374608" cy="89735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624" y="4368209"/>
            <a:ext cx="132666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7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fuera de página 6"/>
          <p:cNvSpPr/>
          <p:nvPr/>
        </p:nvSpPr>
        <p:spPr>
          <a:xfrm>
            <a:off x="161165" y="971819"/>
            <a:ext cx="6468239" cy="72542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8000"/>
              <a:gd name="connsiteX1" fmla="*/ 10000 w 10000"/>
              <a:gd name="connsiteY1" fmla="*/ 0 h 8000"/>
              <a:gd name="connsiteX2" fmla="*/ 10000 w 10000"/>
              <a:gd name="connsiteY2" fmla="*/ 8000 h 8000"/>
              <a:gd name="connsiteX3" fmla="*/ 4917 w 10000"/>
              <a:gd name="connsiteY3" fmla="*/ 6160 h 8000"/>
              <a:gd name="connsiteX4" fmla="*/ 0 w 10000"/>
              <a:gd name="connsiteY4" fmla="*/ 8000 h 8000"/>
              <a:gd name="connsiteX5" fmla="*/ 0 w 10000"/>
              <a:gd name="connsiteY5" fmla="*/ 0 h 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8000">
                <a:moveTo>
                  <a:pt x="0" y="0"/>
                </a:moveTo>
                <a:lnTo>
                  <a:pt x="10000" y="0"/>
                </a:lnTo>
                <a:lnTo>
                  <a:pt x="10000" y="8000"/>
                </a:lnTo>
                <a:lnTo>
                  <a:pt x="4917" y="6160"/>
                </a:lnTo>
                <a:lnTo>
                  <a:pt x="0" y="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2667867" y="204905"/>
            <a:ext cx="2021707" cy="624786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0" dirty="0">
                <a:ln w="571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i</a:t>
            </a:r>
            <a:endParaRPr lang="es-ES" sz="40000" cap="none" spc="0" dirty="0">
              <a:ln w="57150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JoyOfMissingOutSolid" panose="02000603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7637">
            <a:off x="280686" y="1289537"/>
            <a:ext cx="1504085" cy="89311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9509">
            <a:off x="274761" y="6429176"/>
            <a:ext cx="1821636" cy="79050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5284">
            <a:off x="5124973" y="1144709"/>
            <a:ext cx="1374608" cy="89735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570">
            <a:off x="2798947" y="4412609"/>
            <a:ext cx="1170972" cy="1458606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3398520" y="-1112923"/>
            <a:ext cx="756938" cy="306237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9300" dirty="0" smtClean="0">
                <a:ln w="571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,</a:t>
            </a:r>
            <a:endParaRPr lang="es-ES" sz="19300" cap="none" spc="0" dirty="0">
              <a:ln w="57150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JoyOfMissingOutSolid" panose="02000603000000000000" pitchFamily="2" charset="0"/>
              <a:ea typeface="AGJoyOfMissingOutSolid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74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fuera de página 6"/>
          <p:cNvSpPr/>
          <p:nvPr/>
        </p:nvSpPr>
        <p:spPr>
          <a:xfrm>
            <a:off x="161165" y="971819"/>
            <a:ext cx="6468239" cy="72542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8000"/>
              <a:gd name="connsiteX1" fmla="*/ 10000 w 10000"/>
              <a:gd name="connsiteY1" fmla="*/ 0 h 8000"/>
              <a:gd name="connsiteX2" fmla="*/ 10000 w 10000"/>
              <a:gd name="connsiteY2" fmla="*/ 8000 h 8000"/>
              <a:gd name="connsiteX3" fmla="*/ 4917 w 10000"/>
              <a:gd name="connsiteY3" fmla="*/ 6160 h 8000"/>
              <a:gd name="connsiteX4" fmla="*/ 0 w 10000"/>
              <a:gd name="connsiteY4" fmla="*/ 8000 h 8000"/>
              <a:gd name="connsiteX5" fmla="*/ 0 w 10000"/>
              <a:gd name="connsiteY5" fmla="*/ 0 h 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8000">
                <a:moveTo>
                  <a:pt x="0" y="0"/>
                </a:moveTo>
                <a:lnTo>
                  <a:pt x="10000" y="0"/>
                </a:lnTo>
                <a:lnTo>
                  <a:pt x="10000" y="8000"/>
                </a:lnTo>
                <a:lnTo>
                  <a:pt x="4917" y="6160"/>
                </a:lnTo>
                <a:lnTo>
                  <a:pt x="0" y="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3429000" y="959705"/>
            <a:ext cx="3112478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000" b="0" cap="none" spc="0" dirty="0" smtClean="0">
                <a:ln w="0"/>
                <a:solidFill>
                  <a:srgbClr val="8C51FF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feliz</a:t>
            </a:r>
          </a:p>
          <a:p>
            <a:pPr algn="ctr"/>
            <a:r>
              <a:rPr lang="es-ES" sz="5000" dirty="0" smtClean="0">
                <a:ln w="0"/>
                <a:solidFill>
                  <a:srgbClr val="7ED956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día</a:t>
            </a:r>
            <a:r>
              <a:rPr lang="es-ES" sz="5000" dirty="0" smtClean="0">
                <a:ln w="0"/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 </a:t>
            </a:r>
          </a:p>
          <a:p>
            <a:pPr algn="ctr"/>
            <a:r>
              <a:rPr lang="es-ES" sz="5000" b="0" cap="none" spc="0" dirty="0" smtClean="0">
                <a:ln w="0"/>
                <a:solidFill>
                  <a:srgbClr val="FD3AB5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del niño</a:t>
            </a:r>
            <a:endParaRPr lang="es-ES" sz="5000" b="0" cap="none" spc="0" dirty="0">
              <a:ln w="0"/>
              <a:solidFill>
                <a:srgbClr val="FD3AB5"/>
              </a:solidFill>
              <a:effectLst>
                <a:glow rad="2286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Inimitable Original" panose="02000000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1942">
            <a:off x="913196" y="2304175"/>
            <a:ext cx="3255249" cy="464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fuera de página 6"/>
          <p:cNvSpPr/>
          <p:nvPr/>
        </p:nvSpPr>
        <p:spPr>
          <a:xfrm>
            <a:off x="161165" y="971819"/>
            <a:ext cx="6468239" cy="72542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8000"/>
              <a:gd name="connsiteX1" fmla="*/ 10000 w 10000"/>
              <a:gd name="connsiteY1" fmla="*/ 0 h 8000"/>
              <a:gd name="connsiteX2" fmla="*/ 10000 w 10000"/>
              <a:gd name="connsiteY2" fmla="*/ 8000 h 8000"/>
              <a:gd name="connsiteX3" fmla="*/ 4917 w 10000"/>
              <a:gd name="connsiteY3" fmla="*/ 6160 h 8000"/>
              <a:gd name="connsiteX4" fmla="*/ 0 w 10000"/>
              <a:gd name="connsiteY4" fmla="*/ 8000 h 8000"/>
              <a:gd name="connsiteX5" fmla="*/ 0 w 10000"/>
              <a:gd name="connsiteY5" fmla="*/ 0 h 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8000">
                <a:moveTo>
                  <a:pt x="0" y="0"/>
                </a:moveTo>
                <a:lnTo>
                  <a:pt x="10000" y="0"/>
                </a:lnTo>
                <a:lnTo>
                  <a:pt x="10000" y="8000"/>
                </a:lnTo>
                <a:lnTo>
                  <a:pt x="4917" y="6160"/>
                </a:lnTo>
                <a:lnTo>
                  <a:pt x="0" y="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1568208" y="0"/>
            <a:ext cx="4221027" cy="624786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0" dirty="0" smtClean="0">
                <a:ln w="571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endParaRPr lang="es-ES" sz="40000" cap="none" spc="0" dirty="0">
              <a:ln w="57150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JoyOfMissingOutSolid" panose="02000603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7637">
            <a:off x="280686" y="1289537"/>
            <a:ext cx="1504085" cy="89311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9509">
            <a:off x="274761" y="6429176"/>
            <a:ext cx="1821636" cy="79050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5284">
            <a:off x="5124973" y="1144709"/>
            <a:ext cx="1374608" cy="89735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218" y="4269513"/>
            <a:ext cx="100401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8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fuera de página 6"/>
          <p:cNvSpPr/>
          <p:nvPr/>
        </p:nvSpPr>
        <p:spPr>
          <a:xfrm>
            <a:off x="161165" y="971819"/>
            <a:ext cx="6468239" cy="72542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8000"/>
              <a:gd name="connsiteX1" fmla="*/ 10000 w 10000"/>
              <a:gd name="connsiteY1" fmla="*/ 0 h 8000"/>
              <a:gd name="connsiteX2" fmla="*/ 10000 w 10000"/>
              <a:gd name="connsiteY2" fmla="*/ 8000 h 8000"/>
              <a:gd name="connsiteX3" fmla="*/ 4917 w 10000"/>
              <a:gd name="connsiteY3" fmla="*/ 6160 h 8000"/>
              <a:gd name="connsiteX4" fmla="*/ 0 w 10000"/>
              <a:gd name="connsiteY4" fmla="*/ 8000 h 8000"/>
              <a:gd name="connsiteX5" fmla="*/ 0 w 10000"/>
              <a:gd name="connsiteY5" fmla="*/ 0 h 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8000">
                <a:moveTo>
                  <a:pt x="0" y="0"/>
                </a:moveTo>
                <a:lnTo>
                  <a:pt x="10000" y="0"/>
                </a:lnTo>
                <a:lnTo>
                  <a:pt x="10000" y="8000"/>
                </a:lnTo>
                <a:lnTo>
                  <a:pt x="4917" y="6160"/>
                </a:lnTo>
                <a:lnTo>
                  <a:pt x="0" y="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1791025" y="0"/>
            <a:ext cx="3775393" cy="624786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0" dirty="0" smtClean="0">
                <a:ln w="571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d</a:t>
            </a:r>
            <a:endParaRPr lang="es-ES" sz="40000" cap="none" spc="0" dirty="0">
              <a:ln w="57150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JoyOfMissingOutSolid" panose="02000603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7637">
            <a:off x="280686" y="1289537"/>
            <a:ext cx="1504085" cy="89311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9509">
            <a:off x="274761" y="6429176"/>
            <a:ext cx="1821636" cy="79050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5284">
            <a:off x="5124973" y="1144709"/>
            <a:ext cx="1374608" cy="89735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519" y="4269513"/>
            <a:ext cx="104667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6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fuera de página 6"/>
          <p:cNvSpPr/>
          <p:nvPr/>
        </p:nvSpPr>
        <p:spPr>
          <a:xfrm>
            <a:off x="161165" y="971819"/>
            <a:ext cx="6468239" cy="72542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8000"/>
              <a:gd name="connsiteX1" fmla="*/ 10000 w 10000"/>
              <a:gd name="connsiteY1" fmla="*/ 0 h 8000"/>
              <a:gd name="connsiteX2" fmla="*/ 10000 w 10000"/>
              <a:gd name="connsiteY2" fmla="*/ 8000 h 8000"/>
              <a:gd name="connsiteX3" fmla="*/ 4917 w 10000"/>
              <a:gd name="connsiteY3" fmla="*/ 6160 h 8000"/>
              <a:gd name="connsiteX4" fmla="*/ 0 w 10000"/>
              <a:gd name="connsiteY4" fmla="*/ 8000 h 8000"/>
              <a:gd name="connsiteX5" fmla="*/ 0 w 10000"/>
              <a:gd name="connsiteY5" fmla="*/ 0 h 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8000">
                <a:moveTo>
                  <a:pt x="0" y="0"/>
                </a:moveTo>
                <a:lnTo>
                  <a:pt x="10000" y="0"/>
                </a:lnTo>
                <a:lnTo>
                  <a:pt x="10000" y="8000"/>
                </a:lnTo>
                <a:lnTo>
                  <a:pt x="4917" y="6160"/>
                </a:lnTo>
                <a:lnTo>
                  <a:pt x="0" y="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2077963" y="0"/>
            <a:ext cx="3201517" cy="624786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0" dirty="0" smtClean="0">
                <a:ln w="571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e</a:t>
            </a:r>
            <a:endParaRPr lang="es-ES" sz="40000" cap="none" spc="0" dirty="0">
              <a:ln w="57150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JoyOfMissingOutSolid" panose="02000603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7637">
            <a:off x="280686" y="1289537"/>
            <a:ext cx="1504085" cy="89311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9509">
            <a:off x="274761" y="6429176"/>
            <a:ext cx="1821636" cy="79050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5284">
            <a:off x="5124973" y="1144709"/>
            <a:ext cx="1374608" cy="89735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751" y="4354377"/>
            <a:ext cx="996533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8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fuera de página 6"/>
          <p:cNvSpPr/>
          <p:nvPr/>
        </p:nvSpPr>
        <p:spPr>
          <a:xfrm>
            <a:off x="161165" y="971819"/>
            <a:ext cx="6468239" cy="72542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8000"/>
              <a:gd name="connsiteX1" fmla="*/ 10000 w 10000"/>
              <a:gd name="connsiteY1" fmla="*/ 0 h 8000"/>
              <a:gd name="connsiteX2" fmla="*/ 10000 w 10000"/>
              <a:gd name="connsiteY2" fmla="*/ 8000 h 8000"/>
              <a:gd name="connsiteX3" fmla="*/ 4917 w 10000"/>
              <a:gd name="connsiteY3" fmla="*/ 6160 h 8000"/>
              <a:gd name="connsiteX4" fmla="*/ 0 w 10000"/>
              <a:gd name="connsiteY4" fmla="*/ 8000 h 8000"/>
              <a:gd name="connsiteX5" fmla="*/ 0 w 10000"/>
              <a:gd name="connsiteY5" fmla="*/ 0 h 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8000">
                <a:moveTo>
                  <a:pt x="0" y="0"/>
                </a:moveTo>
                <a:lnTo>
                  <a:pt x="10000" y="0"/>
                </a:lnTo>
                <a:lnTo>
                  <a:pt x="10000" y="8000"/>
                </a:lnTo>
                <a:lnTo>
                  <a:pt x="4917" y="6160"/>
                </a:lnTo>
                <a:lnTo>
                  <a:pt x="0" y="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2303986" y="0"/>
            <a:ext cx="2749471" cy="624786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0" dirty="0" smtClean="0">
                <a:ln w="571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l</a:t>
            </a:r>
            <a:endParaRPr lang="es-ES" sz="40000" cap="none" spc="0" dirty="0">
              <a:ln w="57150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JoyOfMissingOutSolid" panose="02000603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7637">
            <a:off x="280686" y="1289537"/>
            <a:ext cx="1504085" cy="89311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9509">
            <a:off x="274761" y="6429176"/>
            <a:ext cx="1821636" cy="79050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5284">
            <a:off x="5124973" y="1144709"/>
            <a:ext cx="1374608" cy="89735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132" y="4269513"/>
            <a:ext cx="1008868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3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fuera de página 6"/>
          <p:cNvSpPr/>
          <p:nvPr/>
        </p:nvSpPr>
        <p:spPr>
          <a:xfrm>
            <a:off x="161165" y="971819"/>
            <a:ext cx="6468239" cy="72542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8000"/>
              <a:gd name="connsiteX1" fmla="*/ 10000 w 10000"/>
              <a:gd name="connsiteY1" fmla="*/ 0 h 8000"/>
              <a:gd name="connsiteX2" fmla="*/ 10000 w 10000"/>
              <a:gd name="connsiteY2" fmla="*/ 8000 h 8000"/>
              <a:gd name="connsiteX3" fmla="*/ 4917 w 10000"/>
              <a:gd name="connsiteY3" fmla="*/ 6160 h 8000"/>
              <a:gd name="connsiteX4" fmla="*/ 0 w 10000"/>
              <a:gd name="connsiteY4" fmla="*/ 8000 h 8000"/>
              <a:gd name="connsiteX5" fmla="*/ 0 w 10000"/>
              <a:gd name="connsiteY5" fmla="*/ 0 h 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8000">
                <a:moveTo>
                  <a:pt x="0" y="0"/>
                </a:moveTo>
                <a:lnTo>
                  <a:pt x="10000" y="0"/>
                </a:lnTo>
                <a:lnTo>
                  <a:pt x="10000" y="8000"/>
                </a:lnTo>
                <a:lnTo>
                  <a:pt x="4917" y="6160"/>
                </a:lnTo>
                <a:lnTo>
                  <a:pt x="0" y="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1714081" y="0"/>
            <a:ext cx="3929281" cy="624786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0" dirty="0" smtClean="0">
                <a:ln w="571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n</a:t>
            </a:r>
            <a:endParaRPr lang="es-ES" sz="40000" cap="none" spc="0" dirty="0">
              <a:ln w="57150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JoyOfMissingOutSolid" panose="02000603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7637">
            <a:off x="280686" y="1289537"/>
            <a:ext cx="1504085" cy="89311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9509">
            <a:off x="274761" y="6429176"/>
            <a:ext cx="1821636" cy="79050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5284">
            <a:off x="5124973" y="1144709"/>
            <a:ext cx="1374608" cy="89735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22" y="4368209"/>
            <a:ext cx="986153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0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fuera de página 6"/>
          <p:cNvSpPr/>
          <p:nvPr/>
        </p:nvSpPr>
        <p:spPr>
          <a:xfrm>
            <a:off x="161165" y="971819"/>
            <a:ext cx="6468239" cy="72542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8000"/>
              <a:gd name="connsiteX1" fmla="*/ 10000 w 10000"/>
              <a:gd name="connsiteY1" fmla="*/ 0 h 8000"/>
              <a:gd name="connsiteX2" fmla="*/ 10000 w 10000"/>
              <a:gd name="connsiteY2" fmla="*/ 8000 h 8000"/>
              <a:gd name="connsiteX3" fmla="*/ 4917 w 10000"/>
              <a:gd name="connsiteY3" fmla="*/ 6160 h 8000"/>
              <a:gd name="connsiteX4" fmla="*/ 0 w 10000"/>
              <a:gd name="connsiteY4" fmla="*/ 8000 h 8000"/>
              <a:gd name="connsiteX5" fmla="*/ 0 w 10000"/>
              <a:gd name="connsiteY5" fmla="*/ 0 h 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8000">
                <a:moveTo>
                  <a:pt x="0" y="0"/>
                </a:moveTo>
                <a:lnTo>
                  <a:pt x="10000" y="0"/>
                </a:lnTo>
                <a:lnTo>
                  <a:pt x="10000" y="8000"/>
                </a:lnTo>
                <a:lnTo>
                  <a:pt x="4917" y="6160"/>
                </a:lnTo>
                <a:lnTo>
                  <a:pt x="0" y="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2667868" y="0"/>
            <a:ext cx="2021707" cy="624786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0" dirty="0" smtClean="0">
                <a:ln w="571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i</a:t>
            </a:r>
            <a:endParaRPr lang="es-ES" sz="40000" cap="none" spc="0" dirty="0">
              <a:ln w="57150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JoyOfMissingOutSolid" panose="02000603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7637">
            <a:off x="280686" y="1289537"/>
            <a:ext cx="1504085" cy="89311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9509">
            <a:off x="274761" y="6429176"/>
            <a:ext cx="1821636" cy="79050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5284">
            <a:off x="5124973" y="1144709"/>
            <a:ext cx="1374608" cy="89735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845" y="4168391"/>
            <a:ext cx="102377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6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fuera de página 6"/>
          <p:cNvSpPr/>
          <p:nvPr/>
        </p:nvSpPr>
        <p:spPr>
          <a:xfrm>
            <a:off x="161165" y="971819"/>
            <a:ext cx="6468239" cy="72542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8000"/>
              <a:gd name="connsiteX1" fmla="*/ 10000 w 10000"/>
              <a:gd name="connsiteY1" fmla="*/ 0 h 8000"/>
              <a:gd name="connsiteX2" fmla="*/ 10000 w 10000"/>
              <a:gd name="connsiteY2" fmla="*/ 8000 h 8000"/>
              <a:gd name="connsiteX3" fmla="*/ 4917 w 10000"/>
              <a:gd name="connsiteY3" fmla="*/ 6160 h 8000"/>
              <a:gd name="connsiteX4" fmla="*/ 0 w 10000"/>
              <a:gd name="connsiteY4" fmla="*/ 8000 h 8000"/>
              <a:gd name="connsiteX5" fmla="*/ 0 w 10000"/>
              <a:gd name="connsiteY5" fmla="*/ 0 h 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8000">
                <a:moveTo>
                  <a:pt x="0" y="0"/>
                </a:moveTo>
                <a:lnTo>
                  <a:pt x="10000" y="0"/>
                </a:lnTo>
                <a:lnTo>
                  <a:pt x="10000" y="8000"/>
                </a:lnTo>
                <a:lnTo>
                  <a:pt x="4917" y="6160"/>
                </a:lnTo>
                <a:lnTo>
                  <a:pt x="0" y="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1609909" y="752355"/>
            <a:ext cx="3929282" cy="624786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0" dirty="0" smtClean="0">
                <a:ln w="571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ñ</a:t>
            </a:r>
            <a:endParaRPr lang="es-ES" sz="40000" cap="none" spc="0" dirty="0">
              <a:ln w="57150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JoyOfMissingOutSolid" panose="02000603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7637">
            <a:off x="280686" y="1289537"/>
            <a:ext cx="1504085" cy="89311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9509">
            <a:off x="274761" y="6429176"/>
            <a:ext cx="1821636" cy="79050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5284">
            <a:off x="5124973" y="1144709"/>
            <a:ext cx="1374608" cy="897352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3117778" y="451127"/>
            <a:ext cx="1175322" cy="256993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100" dirty="0" smtClean="0">
                <a:ln w="571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-</a:t>
            </a:r>
            <a:endParaRPr lang="es-ES" sz="16100" cap="none" spc="0" dirty="0">
              <a:ln w="57150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JoyOfMissingOutSolid" panose="02000603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045" y="5017480"/>
            <a:ext cx="974088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8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fuera de página 6"/>
          <p:cNvSpPr/>
          <p:nvPr/>
        </p:nvSpPr>
        <p:spPr>
          <a:xfrm>
            <a:off x="161165" y="971819"/>
            <a:ext cx="6468239" cy="72542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8000"/>
              <a:gd name="connsiteX1" fmla="*/ 10000 w 10000"/>
              <a:gd name="connsiteY1" fmla="*/ 0 h 8000"/>
              <a:gd name="connsiteX2" fmla="*/ 10000 w 10000"/>
              <a:gd name="connsiteY2" fmla="*/ 8000 h 8000"/>
              <a:gd name="connsiteX3" fmla="*/ 4917 w 10000"/>
              <a:gd name="connsiteY3" fmla="*/ 6160 h 8000"/>
              <a:gd name="connsiteX4" fmla="*/ 0 w 10000"/>
              <a:gd name="connsiteY4" fmla="*/ 8000 h 8000"/>
              <a:gd name="connsiteX5" fmla="*/ 0 w 10000"/>
              <a:gd name="connsiteY5" fmla="*/ 0 h 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8000">
                <a:moveTo>
                  <a:pt x="0" y="0"/>
                </a:moveTo>
                <a:lnTo>
                  <a:pt x="10000" y="0"/>
                </a:lnTo>
                <a:lnTo>
                  <a:pt x="10000" y="8000"/>
                </a:lnTo>
                <a:lnTo>
                  <a:pt x="4917" y="6160"/>
                </a:lnTo>
                <a:lnTo>
                  <a:pt x="0" y="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1452792" y="0"/>
            <a:ext cx="4451860" cy="624786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0" dirty="0" smtClean="0">
                <a:ln w="571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o</a:t>
            </a:r>
            <a:endParaRPr lang="es-ES" sz="40000" cap="none" spc="0" dirty="0">
              <a:ln w="57150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JoyOfMissingOutSolid" panose="02000603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7637">
            <a:off x="280686" y="1289537"/>
            <a:ext cx="1504085" cy="89311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9509">
            <a:off x="274761" y="6429176"/>
            <a:ext cx="1821636" cy="79050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5284">
            <a:off x="5124973" y="1144709"/>
            <a:ext cx="1374608" cy="89735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83" y="4110991"/>
            <a:ext cx="100401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6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fuera de página 6"/>
          <p:cNvSpPr/>
          <p:nvPr/>
        </p:nvSpPr>
        <p:spPr>
          <a:xfrm>
            <a:off x="161165" y="971819"/>
            <a:ext cx="6468239" cy="72542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8000"/>
              <a:gd name="connsiteX1" fmla="*/ 10000 w 10000"/>
              <a:gd name="connsiteY1" fmla="*/ 0 h 8000"/>
              <a:gd name="connsiteX2" fmla="*/ 10000 w 10000"/>
              <a:gd name="connsiteY2" fmla="*/ 8000 h 8000"/>
              <a:gd name="connsiteX3" fmla="*/ 4917 w 10000"/>
              <a:gd name="connsiteY3" fmla="*/ 6160 h 8000"/>
              <a:gd name="connsiteX4" fmla="*/ 0 w 10000"/>
              <a:gd name="connsiteY4" fmla="*/ 8000 h 8000"/>
              <a:gd name="connsiteX5" fmla="*/ 0 w 10000"/>
              <a:gd name="connsiteY5" fmla="*/ 0 h 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8000">
                <a:moveTo>
                  <a:pt x="0" y="0"/>
                </a:moveTo>
                <a:lnTo>
                  <a:pt x="10000" y="0"/>
                </a:lnTo>
                <a:lnTo>
                  <a:pt x="10000" y="8000"/>
                </a:lnTo>
                <a:lnTo>
                  <a:pt x="4917" y="6160"/>
                </a:lnTo>
                <a:lnTo>
                  <a:pt x="0" y="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1568208" y="0"/>
            <a:ext cx="4221027" cy="6247864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0" dirty="0" smtClean="0">
                <a:ln w="571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JoyOfMissingOutSolid" panose="02000603000000000000" pitchFamily="2" charset="0"/>
                <a:ea typeface="AGJoyOfMissingOutSolid" panose="02000603000000000000" pitchFamily="2" charset="0"/>
              </a:rPr>
              <a:t>a</a:t>
            </a:r>
            <a:endParaRPr lang="es-ES" sz="40000" cap="none" spc="0" dirty="0">
              <a:ln w="57150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JoyOfMissingOutSolid" panose="02000603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7637">
            <a:off x="280686" y="1289537"/>
            <a:ext cx="1504085" cy="89311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9509">
            <a:off x="274761" y="6429176"/>
            <a:ext cx="1821636" cy="79050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5284">
            <a:off x="5124973" y="1144709"/>
            <a:ext cx="1374608" cy="897352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023" y="4212566"/>
            <a:ext cx="1046672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3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fuera de página 6"/>
          <p:cNvSpPr/>
          <p:nvPr/>
        </p:nvSpPr>
        <p:spPr>
          <a:xfrm>
            <a:off x="161165" y="971819"/>
            <a:ext cx="6468239" cy="72542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8000"/>
              <a:gd name="connsiteX1" fmla="*/ 10000 w 10000"/>
              <a:gd name="connsiteY1" fmla="*/ 0 h 8000"/>
              <a:gd name="connsiteX2" fmla="*/ 10000 w 10000"/>
              <a:gd name="connsiteY2" fmla="*/ 8000 h 8000"/>
              <a:gd name="connsiteX3" fmla="*/ 4917 w 10000"/>
              <a:gd name="connsiteY3" fmla="*/ 6160 h 8000"/>
              <a:gd name="connsiteX4" fmla="*/ 0 w 10000"/>
              <a:gd name="connsiteY4" fmla="*/ 8000 h 8000"/>
              <a:gd name="connsiteX5" fmla="*/ 0 w 10000"/>
              <a:gd name="connsiteY5" fmla="*/ 0 h 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8000">
                <a:moveTo>
                  <a:pt x="0" y="0"/>
                </a:moveTo>
                <a:lnTo>
                  <a:pt x="10000" y="0"/>
                </a:lnTo>
                <a:lnTo>
                  <a:pt x="10000" y="8000"/>
                </a:lnTo>
                <a:lnTo>
                  <a:pt x="4917" y="6160"/>
                </a:lnTo>
                <a:lnTo>
                  <a:pt x="0" y="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3429000" y="959705"/>
            <a:ext cx="3112478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000" b="0" cap="none" spc="0" dirty="0" smtClean="0">
                <a:ln w="0"/>
                <a:solidFill>
                  <a:srgbClr val="8C51FF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feliz</a:t>
            </a:r>
          </a:p>
          <a:p>
            <a:pPr algn="ctr"/>
            <a:r>
              <a:rPr lang="es-ES" sz="5000" dirty="0" smtClean="0">
                <a:ln w="0"/>
                <a:solidFill>
                  <a:srgbClr val="7ED956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día</a:t>
            </a:r>
            <a:r>
              <a:rPr lang="es-ES" sz="5000" dirty="0" smtClean="0">
                <a:ln w="0"/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 </a:t>
            </a:r>
          </a:p>
          <a:p>
            <a:pPr algn="ctr"/>
            <a:r>
              <a:rPr lang="es-ES" sz="5000" b="0" cap="none" spc="0" dirty="0" smtClean="0">
                <a:ln w="0"/>
                <a:solidFill>
                  <a:srgbClr val="FD3AB5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del niño</a:t>
            </a:r>
            <a:endParaRPr lang="es-ES" sz="5000" b="0" cap="none" spc="0" dirty="0">
              <a:ln w="0"/>
              <a:solidFill>
                <a:srgbClr val="FD3AB5"/>
              </a:solidFill>
              <a:effectLst>
                <a:glow rad="2286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Inimitable Original" panose="02000000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1942">
            <a:off x="675770" y="2304175"/>
            <a:ext cx="3730102" cy="464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6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fuera de página 6"/>
          <p:cNvSpPr/>
          <p:nvPr/>
        </p:nvSpPr>
        <p:spPr>
          <a:xfrm>
            <a:off x="161165" y="971819"/>
            <a:ext cx="6468239" cy="72542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8000"/>
              <a:gd name="connsiteX1" fmla="*/ 10000 w 10000"/>
              <a:gd name="connsiteY1" fmla="*/ 0 h 8000"/>
              <a:gd name="connsiteX2" fmla="*/ 10000 w 10000"/>
              <a:gd name="connsiteY2" fmla="*/ 8000 h 8000"/>
              <a:gd name="connsiteX3" fmla="*/ 4917 w 10000"/>
              <a:gd name="connsiteY3" fmla="*/ 6160 h 8000"/>
              <a:gd name="connsiteX4" fmla="*/ 0 w 10000"/>
              <a:gd name="connsiteY4" fmla="*/ 8000 h 8000"/>
              <a:gd name="connsiteX5" fmla="*/ 0 w 10000"/>
              <a:gd name="connsiteY5" fmla="*/ 0 h 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8000">
                <a:moveTo>
                  <a:pt x="0" y="0"/>
                </a:moveTo>
                <a:lnTo>
                  <a:pt x="10000" y="0"/>
                </a:lnTo>
                <a:lnTo>
                  <a:pt x="10000" y="8000"/>
                </a:lnTo>
                <a:lnTo>
                  <a:pt x="4917" y="6160"/>
                </a:lnTo>
                <a:lnTo>
                  <a:pt x="0" y="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3429000" y="959705"/>
            <a:ext cx="3112478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000" b="0" cap="none" spc="0" dirty="0" smtClean="0">
                <a:ln w="0"/>
                <a:solidFill>
                  <a:srgbClr val="8C51FF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feliz</a:t>
            </a:r>
          </a:p>
          <a:p>
            <a:pPr algn="ctr"/>
            <a:r>
              <a:rPr lang="es-ES" sz="5000" dirty="0" smtClean="0">
                <a:ln w="0"/>
                <a:solidFill>
                  <a:srgbClr val="7ED956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día</a:t>
            </a:r>
            <a:r>
              <a:rPr lang="es-ES" sz="5000" dirty="0" smtClean="0">
                <a:ln w="0"/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 </a:t>
            </a:r>
          </a:p>
          <a:p>
            <a:pPr algn="ctr"/>
            <a:r>
              <a:rPr lang="es-ES" sz="5000" b="0" cap="none" spc="0" dirty="0" smtClean="0">
                <a:ln w="0"/>
                <a:solidFill>
                  <a:srgbClr val="FD3AB5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del niño</a:t>
            </a:r>
            <a:endParaRPr lang="es-ES" sz="5000" b="0" cap="none" spc="0" dirty="0">
              <a:ln w="0"/>
              <a:solidFill>
                <a:srgbClr val="FD3AB5"/>
              </a:solidFill>
              <a:effectLst>
                <a:glow rad="2286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Inimitable Original" panose="02000000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1942">
            <a:off x="969309" y="2304175"/>
            <a:ext cx="3143024" cy="464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5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fuera de página 6"/>
          <p:cNvSpPr/>
          <p:nvPr/>
        </p:nvSpPr>
        <p:spPr>
          <a:xfrm>
            <a:off x="161165" y="971819"/>
            <a:ext cx="6468239" cy="72542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8000"/>
              <a:gd name="connsiteX1" fmla="*/ 10000 w 10000"/>
              <a:gd name="connsiteY1" fmla="*/ 0 h 8000"/>
              <a:gd name="connsiteX2" fmla="*/ 10000 w 10000"/>
              <a:gd name="connsiteY2" fmla="*/ 8000 h 8000"/>
              <a:gd name="connsiteX3" fmla="*/ 4917 w 10000"/>
              <a:gd name="connsiteY3" fmla="*/ 6160 h 8000"/>
              <a:gd name="connsiteX4" fmla="*/ 0 w 10000"/>
              <a:gd name="connsiteY4" fmla="*/ 8000 h 8000"/>
              <a:gd name="connsiteX5" fmla="*/ 0 w 10000"/>
              <a:gd name="connsiteY5" fmla="*/ 0 h 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8000">
                <a:moveTo>
                  <a:pt x="0" y="0"/>
                </a:moveTo>
                <a:lnTo>
                  <a:pt x="10000" y="0"/>
                </a:lnTo>
                <a:lnTo>
                  <a:pt x="10000" y="8000"/>
                </a:lnTo>
                <a:lnTo>
                  <a:pt x="4917" y="6160"/>
                </a:lnTo>
                <a:lnTo>
                  <a:pt x="0" y="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3429000" y="959705"/>
            <a:ext cx="3112478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000" b="0" cap="none" spc="0" dirty="0" smtClean="0">
                <a:ln w="0"/>
                <a:solidFill>
                  <a:srgbClr val="8C51FF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feliz</a:t>
            </a:r>
          </a:p>
          <a:p>
            <a:pPr algn="ctr"/>
            <a:r>
              <a:rPr lang="es-ES" sz="5000" dirty="0" smtClean="0">
                <a:ln w="0"/>
                <a:solidFill>
                  <a:srgbClr val="7ED956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día</a:t>
            </a:r>
            <a:r>
              <a:rPr lang="es-ES" sz="5000" dirty="0" smtClean="0">
                <a:ln w="0"/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 </a:t>
            </a:r>
          </a:p>
          <a:p>
            <a:pPr algn="ctr"/>
            <a:r>
              <a:rPr lang="es-ES" sz="5000" b="0" cap="none" spc="0" dirty="0" smtClean="0">
                <a:ln w="0"/>
                <a:solidFill>
                  <a:srgbClr val="FD3AB5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del niño</a:t>
            </a:r>
            <a:endParaRPr lang="es-ES" sz="5000" b="0" cap="none" spc="0" dirty="0">
              <a:ln w="0"/>
              <a:solidFill>
                <a:srgbClr val="FD3AB5"/>
              </a:solidFill>
              <a:effectLst>
                <a:glow rad="2286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Inimitable Original" panose="02000000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1942">
            <a:off x="675770" y="2602964"/>
            <a:ext cx="3730102" cy="404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9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fuera de página 6"/>
          <p:cNvSpPr/>
          <p:nvPr/>
        </p:nvSpPr>
        <p:spPr>
          <a:xfrm>
            <a:off x="161165" y="971819"/>
            <a:ext cx="6468239" cy="72542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8000"/>
              <a:gd name="connsiteX1" fmla="*/ 10000 w 10000"/>
              <a:gd name="connsiteY1" fmla="*/ 0 h 8000"/>
              <a:gd name="connsiteX2" fmla="*/ 10000 w 10000"/>
              <a:gd name="connsiteY2" fmla="*/ 8000 h 8000"/>
              <a:gd name="connsiteX3" fmla="*/ 4917 w 10000"/>
              <a:gd name="connsiteY3" fmla="*/ 6160 h 8000"/>
              <a:gd name="connsiteX4" fmla="*/ 0 w 10000"/>
              <a:gd name="connsiteY4" fmla="*/ 8000 h 8000"/>
              <a:gd name="connsiteX5" fmla="*/ 0 w 10000"/>
              <a:gd name="connsiteY5" fmla="*/ 0 h 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8000">
                <a:moveTo>
                  <a:pt x="0" y="0"/>
                </a:moveTo>
                <a:lnTo>
                  <a:pt x="10000" y="0"/>
                </a:lnTo>
                <a:lnTo>
                  <a:pt x="10000" y="8000"/>
                </a:lnTo>
                <a:lnTo>
                  <a:pt x="4917" y="6160"/>
                </a:lnTo>
                <a:lnTo>
                  <a:pt x="0" y="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3429000" y="959705"/>
            <a:ext cx="3112478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000" b="0" cap="none" spc="0" dirty="0" smtClean="0">
                <a:ln w="0"/>
                <a:solidFill>
                  <a:srgbClr val="8C51FF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feliz</a:t>
            </a:r>
          </a:p>
          <a:p>
            <a:pPr algn="ctr"/>
            <a:r>
              <a:rPr lang="es-ES" sz="5000" dirty="0" smtClean="0">
                <a:ln w="0"/>
                <a:solidFill>
                  <a:srgbClr val="7ED956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día</a:t>
            </a:r>
            <a:r>
              <a:rPr lang="es-ES" sz="5000" dirty="0" smtClean="0">
                <a:ln w="0"/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 </a:t>
            </a:r>
          </a:p>
          <a:p>
            <a:pPr algn="ctr"/>
            <a:r>
              <a:rPr lang="es-ES" sz="5000" b="0" cap="none" spc="0" dirty="0" smtClean="0">
                <a:ln w="0"/>
                <a:solidFill>
                  <a:srgbClr val="FD3AB5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del niño</a:t>
            </a:r>
            <a:endParaRPr lang="es-ES" sz="5000" b="0" cap="none" spc="0" dirty="0">
              <a:ln w="0"/>
              <a:solidFill>
                <a:srgbClr val="FD3AB5"/>
              </a:solidFill>
              <a:effectLst>
                <a:glow rad="2286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Inimitable Original" panose="02000000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1942">
            <a:off x="1139871" y="2602964"/>
            <a:ext cx="2801900" cy="404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2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fuera de página 6"/>
          <p:cNvSpPr/>
          <p:nvPr/>
        </p:nvSpPr>
        <p:spPr>
          <a:xfrm>
            <a:off x="161165" y="971819"/>
            <a:ext cx="6468239" cy="72542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8000"/>
              <a:gd name="connsiteX1" fmla="*/ 10000 w 10000"/>
              <a:gd name="connsiteY1" fmla="*/ 0 h 8000"/>
              <a:gd name="connsiteX2" fmla="*/ 10000 w 10000"/>
              <a:gd name="connsiteY2" fmla="*/ 8000 h 8000"/>
              <a:gd name="connsiteX3" fmla="*/ 4917 w 10000"/>
              <a:gd name="connsiteY3" fmla="*/ 6160 h 8000"/>
              <a:gd name="connsiteX4" fmla="*/ 0 w 10000"/>
              <a:gd name="connsiteY4" fmla="*/ 8000 h 8000"/>
              <a:gd name="connsiteX5" fmla="*/ 0 w 10000"/>
              <a:gd name="connsiteY5" fmla="*/ 0 h 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8000">
                <a:moveTo>
                  <a:pt x="0" y="0"/>
                </a:moveTo>
                <a:lnTo>
                  <a:pt x="10000" y="0"/>
                </a:lnTo>
                <a:lnTo>
                  <a:pt x="10000" y="8000"/>
                </a:lnTo>
                <a:lnTo>
                  <a:pt x="4917" y="6160"/>
                </a:lnTo>
                <a:lnTo>
                  <a:pt x="0" y="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3429000" y="959705"/>
            <a:ext cx="3112478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000" b="0" cap="none" spc="0" dirty="0" smtClean="0">
                <a:ln w="0"/>
                <a:solidFill>
                  <a:srgbClr val="8C51FF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feliz</a:t>
            </a:r>
          </a:p>
          <a:p>
            <a:pPr algn="ctr"/>
            <a:r>
              <a:rPr lang="es-ES" sz="5000" dirty="0" smtClean="0">
                <a:ln w="0"/>
                <a:solidFill>
                  <a:srgbClr val="7ED956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día</a:t>
            </a:r>
            <a:r>
              <a:rPr lang="es-ES" sz="5000" dirty="0" smtClean="0">
                <a:ln w="0"/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 </a:t>
            </a:r>
          </a:p>
          <a:p>
            <a:pPr algn="ctr"/>
            <a:r>
              <a:rPr lang="es-ES" sz="5000" b="0" cap="none" spc="0" dirty="0" smtClean="0">
                <a:ln w="0"/>
                <a:solidFill>
                  <a:srgbClr val="FD3AB5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del niño</a:t>
            </a:r>
            <a:endParaRPr lang="es-ES" sz="5000" b="0" cap="none" spc="0" dirty="0">
              <a:ln w="0"/>
              <a:solidFill>
                <a:srgbClr val="FD3AB5"/>
              </a:solidFill>
              <a:effectLst>
                <a:glow rad="2286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Inimitable Original" panose="02000000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1942">
            <a:off x="675770" y="2504590"/>
            <a:ext cx="3730102" cy="424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32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fuera de página 6"/>
          <p:cNvSpPr/>
          <p:nvPr/>
        </p:nvSpPr>
        <p:spPr>
          <a:xfrm>
            <a:off x="161165" y="971819"/>
            <a:ext cx="6468239" cy="72542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8000"/>
              <a:gd name="connsiteX1" fmla="*/ 10000 w 10000"/>
              <a:gd name="connsiteY1" fmla="*/ 0 h 8000"/>
              <a:gd name="connsiteX2" fmla="*/ 10000 w 10000"/>
              <a:gd name="connsiteY2" fmla="*/ 8000 h 8000"/>
              <a:gd name="connsiteX3" fmla="*/ 4917 w 10000"/>
              <a:gd name="connsiteY3" fmla="*/ 6160 h 8000"/>
              <a:gd name="connsiteX4" fmla="*/ 0 w 10000"/>
              <a:gd name="connsiteY4" fmla="*/ 8000 h 8000"/>
              <a:gd name="connsiteX5" fmla="*/ 0 w 10000"/>
              <a:gd name="connsiteY5" fmla="*/ 0 h 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8000">
                <a:moveTo>
                  <a:pt x="0" y="0"/>
                </a:moveTo>
                <a:lnTo>
                  <a:pt x="10000" y="0"/>
                </a:lnTo>
                <a:lnTo>
                  <a:pt x="10000" y="8000"/>
                </a:lnTo>
                <a:lnTo>
                  <a:pt x="4917" y="6160"/>
                </a:lnTo>
                <a:lnTo>
                  <a:pt x="0" y="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3429000" y="959705"/>
            <a:ext cx="3112478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000" b="0" cap="none" spc="0" dirty="0" smtClean="0">
                <a:ln w="0"/>
                <a:solidFill>
                  <a:srgbClr val="8C51FF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feliz</a:t>
            </a:r>
          </a:p>
          <a:p>
            <a:pPr algn="ctr"/>
            <a:r>
              <a:rPr lang="es-ES" sz="5000" dirty="0" smtClean="0">
                <a:ln w="0"/>
                <a:solidFill>
                  <a:srgbClr val="7ED956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día</a:t>
            </a:r>
            <a:r>
              <a:rPr lang="es-ES" sz="5000" dirty="0" smtClean="0">
                <a:ln w="0"/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 </a:t>
            </a:r>
          </a:p>
          <a:p>
            <a:pPr algn="ctr"/>
            <a:r>
              <a:rPr lang="es-ES" sz="5000" b="0" cap="none" spc="0" dirty="0" smtClean="0">
                <a:ln w="0"/>
                <a:solidFill>
                  <a:srgbClr val="FD3AB5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del niño</a:t>
            </a:r>
            <a:endParaRPr lang="es-ES" sz="5000" b="0" cap="none" spc="0" dirty="0">
              <a:ln w="0"/>
              <a:solidFill>
                <a:srgbClr val="FD3AB5"/>
              </a:solidFill>
              <a:effectLst>
                <a:glow rad="2286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Inimitable Original" panose="02000000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1942">
            <a:off x="921022" y="2304175"/>
            <a:ext cx="3239597" cy="464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7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fuera de página 6"/>
          <p:cNvSpPr/>
          <p:nvPr/>
        </p:nvSpPr>
        <p:spPr>
          <a:xfrm>
            <a:off x="161165" y="971819"/>
            <a:ext cx="6468239" cy="72542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00"/>
              <a:gd name="connsiteY0" fmla="*/ 0 h 8000"/>
              <a:gd name="connsiteX1" fmla="*/ 10000 w 10000"/>
              <a:gd name="connsiteY1" fmla="*/ 0 h 8000"/>
              <a:gd name="connsiteX2" fmla="*/ 10000 w 10000"/>
              <a:gd name="connsiteY2" fmla="*/ 8000 h 8000"/>
              <a:gd name="connsiteX3" fmla="*/ 4917 w 10000"/>
              <a:gd name="connsiteY3" fmla="*/ 6160 h 8000"/>
              <a:gd name="connsiteX4" fmla="*/ 0 w 10000"/>
              <a:gd name="connsiteY4" fmla="*/ 8000 h 8000"/>
              <a:gd name="connsiteX5" fmla="*/ 0 w 10000"/>
              <a:gd name="connsiteY5" fmla="*/ 0 h 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8000">
                <a:moveTo>
                  <a:pt x="0" y="0"/>
                </a:moveTo>
                <a:lnTo>
                  <a:pt x="10000" y="0"/>
                </a:lnTo>
                <a:lnTo>
                  <a:pt x="10000" y="8000"/>
                </a:lnTo>
                <a:lnTo>
                  <a:pt x="4917" y="6160"/>
                </a:lnTo>
                <a:lnTo>
                  <a:pt x="0" y="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3429000" y="959705"/>
            <a:ext cx="3112478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000" b="0" cap="none" spc="0" dirty="0" smtClean="0">
                <a:ln w="0"/>
                <a:solidFill>
                  <a:srgbClr val="8C51FF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feliz</a:t>
            </a:r>
          </a:p>
          <a:p>
            <a:pPr algn="ctr"/>
            <a:r>
              <a:rPr lang="es-ES" sz="5000" dirty="0" smtClean="0">
                <a:ln w="0"/>
                <a:solidFill>
                  <a:srgbClr val="7ED956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día</a:t>
            </a:r>
            <a:r>
              <a:rPr lang="es-ES" sz="5000" dirty="0" smtClean="0">
                <a:ln w="0"/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 </a:t>
            </a:r>
          </a:p>
          <a:p>
            <a:pPr algn="ctr"/>
            <a:r>
              <a:rPr lang="es-ES" sz="5000" b="0" cap="none" spc="0" dirty="0" smtClean="0">
                <a:ln w="0"/>
                <a:solidFill>
                  <a:srgbClr val="FD3AB5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Inimitable Original" panose="02000000000000000000" pitchFamily="2" charset="0"/>
                <a:ea typeface="AGJoyOfMissingOutSolid" panose="02000603000000000000" pitchFamily="2" charset="0"/>
              </a:rPr>
              <a:t>del niño</a:t>
            </a:r>
            <a:endParaRPr lang="es-ES" sz="5000" b="0" cap="none" spc="0" dirty="0">
              <a:ln w="0"/>
              <a:solidFill>
                <a:srgbClr val="FD3AB5"/>
              </a:solidFill>
              <a:effectLst>
                <a:glow rad="2286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Inimitable Original" panose="02000000000000000000" pitchFamily="2" charset="0"/>
              <a:ea typeface="AGJoyOfMissingOutSolid" panose="02000603000000000000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1942">
            <a:off x="675770" y="2304175"/>
            <a:ext cx="3730102" cy="464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5166</TotalTime>
  <Words>66</Words>
  <Application>Microsoft Office PowerPoint</Application>
  <PresentationFormat>A4 (210 x 297 mm)</PresentationFormat>
  <Paragraphs>54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4" baseType="lpstr">
      <vt:lpstr>AGJoyOfMissingOutSolid</vt:lpstr>
      <vt:lpstr>Arial</vt:lpstr>
      <vt:lpstr>Calibri</vt:lpstr>
      <vt:lpstr>Calibri Light</vt:lpstr>
      <vt:lpstr>KG Inimitable Original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Antonio Ciudad Real Núñez</dc:creator>
  <cp:lastModifiedBy>Antonio Ciudad Real Núñez</cp:lastModifiedBy>
  <cp:revision>47</cp:revision>
  <dcterms:created xsi:type="dcterms:W3CDTF">2023-10-17T10:10:53Z</dcterms:created>
  <dcterms:modified xsi:type="dcterms:W3CDTF">2026-04-16T15:31:17Z</dcterms:modified>
</cp:coreProperties>
</file>