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</p:sldIdLst>
  <p:sldSz cx="9906000" cy="6858000" type="A4"/>
  <p:notesSz cx="9144000" cy="6858000"/>
  <p:defaultTextStyle>
    <a:defPPr>
      <a:defRPr lang="es-ES"/>
    </a:defPPr>
    <a:lvl1pPr marL="0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1pPr>
    <a:lvl2pPr marL="404485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2pPr>
    <a:lvl3pPr marL="808970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3pPr>
    <a:lvl4pPr marL="1213455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4pPr>
    <a:lvl5pPr marL="161793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5pPr>
    <a:lvl6pPr marL="2022424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6pPr>
    <a:lvl7pPr marL="242690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7pPr>
    <a:lvl8pPr marL="2831394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8pPr>
    <a:lvl9pPr marL="323587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80" y="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4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1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5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82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91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8" y="1681164"/>
            <a:ext cx="4190702" cy="823912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4"/>
            <a:ext cx="4211340" cy="823912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79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3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53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2" cy="1600200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2" cy="4873625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3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2" cy="1600200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5"/>
            <a:ext cx="5014912" cy="4873625"/>
          </a:xfrm>
        </p:spPr>
        <p:txBody>
          <a:bodyPr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8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0ACA-575C-4D63-B12C-80C32DB7FD3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40B4-6BCA-42E9-9206-903BC3695A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58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KG Over the Rainbow" panose="02000000000000000000" pitchFamily="2" charset="0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7021" y="-1517022"/>
            <a:ext cx="6871959" cy="990600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67442" y="395118"/>
            <a:ext cx="8371115" cy="1619904"/>
          </a:xfrm>
          <a:prstGeom prst="roundRect">
            <a:avLst/>
          </a:prstGeom>
          <a:solidFill>
            <a:srgbClr val="FF00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-2801073" y="208344"/>
            <a:ext cx="1713053" cy="25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05" y="2140134"/>
            <a:ext cx="1498747" cy="540013"/>
          </a:xfrm>
          <a:prstGeom prst="rect">
            <a:avLst/>
          </a:prstGeom>
        </p:spPr>
      </p:pic>
      <p:pic>
        <p:nvPicPr>
          <p:cNvPr id="3074" name="Picture 2" descr="Us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087736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33890" y="327907"/>
            <a:ext cx="9443509" cy="175432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DICTADOS 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SEMANALES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DICIEMBRE 2025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" panose="02000506000000020003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9"/>
            <a:ext cx="733598" cy="7335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2" y="2581226"/>
            <a:ext cx="6385684" cy="453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54" y="3688347"/>
            <a:ext cx="1187603" cy="2911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9" y="3029361"/>
            <a:ext cx="3091742" cy="36186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53" y="3853770"/>
            <a:ext cx="2567233" cy="2911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15" y="3853770"/>
            <a:ext cx="2581175" cy="29114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64" y="3688347"/>
            <a:ext cx="2576892" cy="29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7021" y="-1517022"/>
            <a:ext cx="6871959" cy="99060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6893" y="952431"/>
            <a:ext cx="556371" cy="194123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LUNES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40136" y="880285"/>
            <a:ext cx="463460" cy="260148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MIÉRCOLES</a:t>
            </a:r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6893" y="3613384"/>
            <a:ext cx="556371" cy="232256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JUEVES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85226" y="3601954"/>
            <a:ext cx="494431" cy="226068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VIERNES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3817" y="3613384"/>
            <a:ext cx="1685957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biblioteca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hospital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importante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camarero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ventana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laboratorio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astronauta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arquitectura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785226" y="880285"/>
            <a:ext cx="556371" cy="230364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MARTES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43846" y="306136"/>
            <a:ext cx="987771" cy="58477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Nombre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: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505213" y="727215"/>
            <a:ext cx="1893797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916266" y="952431"/>
            <a:ext cx="1685957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mariposa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bicicleta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chocolate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alegría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jirafa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montaña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palomitas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pelota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244122" y="3613384"/>
            <a:ext cx="1685957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elefante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fantástico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maravilloso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aventura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computadora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teléfono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instrumentos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primavera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246571" y="952431"/>
            <a:ext cx="1685957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alegría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viajero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silencio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mañana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océano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sonrisa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verano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naranja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680445" y="927221"/>
            <a:ext cx="1685957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pescador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estudiante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peligroso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medicina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cumpleaños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estrella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carretera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secretario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0" y="6185974"/>
            <a:ext cx="1498747" cy="540013"/>
          </a:xfrm>
          <a:prstGeom prst="rect">
            <a:avLst/>
          </a:prstGeom>
        </p:spPr>
      </p:pic>
      <p:pic>
        <p:nvPicPr>
          <p:cNvPr id="3074" name="Picture 2" descr="Us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087736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333579" y="318660"/>
            <a:ext cx="6300277" cy="58477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DICTADO SEMANAL SEMANA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1 – 05 DIC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" panose="02000506000000020003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599757" y="3807347"/>
            <a:ext cx="1817945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DICTADO SEMANAL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379">
            <a:off x="7816050" y="957545"/>
            <a:ext cx="1528132" cy="26802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9"/>
            <a:ext cx="674082" cy="6740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45" y="3013110"/>
            <a:ext cx="3322158" cy="37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7021" y="-1517022"/>
            <a:ext cx="6871959" cy="99060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6893" y="952431"/>
            <a:ext cx="556371" cy="194123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LUNES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40136" y="880285"/>
            <a:ext cx="463460" cy="260148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MIÉRCOLES</a:t>
            </a:r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6893" y="3613384"/>
            <a:ext cx="556371" cy="232256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JUEVES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85226" y="3601954"/>
            <a:ext cx="494431" cy="226068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VIERNES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3817" y="3613384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Anticipación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Preparación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Expectativas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Decisión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Análisis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Evaluación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Revisión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Reflexión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Rectificación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Planificación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785226" y="880285"/>
            <a:ext cx="556371" cy="230364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MARTES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43846" y="306136"/>
            <a:ext cx="987771" cy="58477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Nombre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: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505213" y="727215"/>
            <a:ext cx="1893797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916266" y="952431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Trabajo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Inicio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Rutina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Productividad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Desafío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Energía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Motivación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Planificación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Esfuerzo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Objetivos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244122" y="3613384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Descanso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Recreación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Ocio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Familia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Amigos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Diversión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Tranquilidad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Disfrute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Pasatiempos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Relajación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246571" y="952431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Continuación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Progreso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Metas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Reuniones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Concentración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Avance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Organización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Responsabilidad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Perseverancia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Eficiencia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680445" y="927221"/>
            <a:ext cx="1685957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Equilibrio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Semana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Resiliencia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Adaptabilidad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Estrategia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Desarrollo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Colaboración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Optimización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Perseverancia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Balance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15" y="6306172"/>
            <a:ext cx="2374445" cy="17288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0" y="6185974"/>
            <a:ext cx="1498747" cy="540013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3333579" y="318660"/>
            <a:ext cx="6300277" cy="58477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DICTADO SEMANAL SEMANA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08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–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12 DIC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" panose="02000506000000020003" pitchFamily="2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599757" y="3807347"/>
            <a:ext cx="1817945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DICTADO SEMANAL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379">
            <a:off x="7816050" y="957545"/>
            <a:ext cx="1528132" cy="268025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9"/>
            <a:ext cx="674082" cy="6740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5" y="3508330"/>
            <a:ext cx="2781943" cy="32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7021" y="-1517022"/>
            <a:ext cx="6871959" cy="990600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2801073" y="208344"/>
            <a:ext cx="1713053" cy="25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26893" y="952431"/>
            <a:ext cx="556371" cy="194123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LUNES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40136" y="880285"/>
            <a:ext cx="463460" cy="260148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MIÉRCOLES</a:t>
            </a:r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6893" y="3613384"/>
            <a:ext cx="556371" cy="232256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JUEVES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85226" y="3601954"/>
            <a:ext cx="494431" cy="226068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VIERNES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3817" y="3613384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Viaje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Verbena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Volver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Vuelo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Borrar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Vivienda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Verbena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Viento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Vibrante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Viernes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785226" y="880285"/>
            <a:ext cx="556371" cy="230364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MARTES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43846" y="306136"/>
            <a:ext cx="987771" cy="58477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Nombre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: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505213" y="727215"/>
            <a:ext cx="1893797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916266" y="952431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Baloncesto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Bebida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Búho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Barco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Burbuja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Brindis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Brote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Bajar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Bloquear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Batir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244122" y="3613384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Televisión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Botella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Subir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Bibliografía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Navidad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Bebé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Bombardeo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Abrazo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Observar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Abundante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246571" y="952431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Biblioteca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Observación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Rebote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Subrayar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Celebración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Vendedor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Rebeldía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Variable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Envolver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Bello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680445" y="927221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Ventana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Violín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Volar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Variado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Vibración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Verano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Ventilar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Valiente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Bíceps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ES" sz="1600" dirty="0" smtClean="0">
                <a:latin typeface="KG Primary Penmanship" panose="02000506000000020003" pitchFamily="2" charset="0"/>
              </a:rPr>
              <a:t>Valioso</a:t>
            </a:r>
            <a:endParaRPr lang="es-ES" sz="1600" dirty="0">
              <a:latin typeface="KG Primary Penmanship" panose="02000506000000020003" pitchFamily="2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15" y="6306172"/>
            <a:ext cx="2374445" cy="17288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0" y="6185974"/>
            <a:ext cx="1498747" cy="540013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333579" y="318660"/>
            <a:ext cx="6300277" cy="58477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DICTADO SEMANAL SEMANA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15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–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19 DIC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" panose="02000506000000020003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599757" y="3807347"/>
            <a:ext cx="1817945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DICTADO SEMANAL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379">
            <a:off x="7816050" y="957545"/>
            <a:ext cx="1528132" cy="26802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9"/>
            <a:ext cx="674082" cy="6740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66" y="3148157"/>
            <a:ext cx="3262791" cy="37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9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7021" y="-1517022"/>
            <a:ext cx="6871959" cy="99060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6893" y="952431"/>
            <a:ext cx="556371" cy="194123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LUNES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40136" y="880285"/>
            <a:ext cx="463460" cy="260148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MIÉRCOLES</a:t>
            </a:r>
            <a:endParaRPr lang="es-E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6893" y="3613384"/>
            <a:ext cx="556371" cy="232256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JUEVES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85226" y="3601954"/>
            <a:ext cx="494431" cy="226068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VIERNES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3817" y="3613384"/>
            <a:ext cx="1685957" cy="25435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 smtClean="0">
                <a:latin typeface="KG Primary Penmanship" panose="02000506000000020003" pitchFamily="2" charset="0"/>
              </a:rPr>
              <a:t>maratón</a:t>
            </a:r>
            <a:endParaRPr lang="es-ES" dirty="0">
              <a:latin typeface="KG Primary Penmanship" panose="02000506000000020003" pitchFamily="2" charset="0"/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continente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fotografía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entretenimiento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insecticida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reconocimiento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observatorio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experimentación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civilización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creatividad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785226" y="880285"/>
            <a:ext cx="556371" cy="230364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MARTES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43846" y="306136"/>
            <a:ext cx="987771" cy="584775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Nombre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: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505213" y="727215"/>
            <a:ext cx="1893797" cy="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916266" y="952431"/>
            <a:ext cx="1685957" cy="254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 smtClean="0">
                <a:latin typeface="KG Primary Penmanship" panose="02000506000000020003" pitchFamily="2" charset="0"/>
              </a:rPr>
              <a:t>computadora</a:t>
            </a:r>
            <a:endParaRPr lang="es-ES" dirty="0">
              <a:latin typeface="KG Primary Penmanship" panose="02000506000000020003" pitchFamily="2" charset="0"/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construcción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exploración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actividad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electricidad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automóvil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organización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desarrollo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agricultura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experiencia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244122" y="3613384"/>
            <a:ext cx="1685957" cy="25435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 smtClean="0">
                <a:latin typeface="KG Primary Penmanship" panose="02000506000000020003" pitchFamily="2" charset="0"/>
              </a:rPr>
              <a:t>responsable</a:t>
            </a:r>
            <a:endParaRPr lang="es-ES" dirty="0">
              <a:latin typeface="KG Primary Penmanship" panose="02000506000000020003" pitchFamily="2" charset="0"/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imaginación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celebración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descubrimiento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conocimiento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colaboración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biodiversidad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programación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internacional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responsabilidad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246571" y="952431"/>
            <a:ext cx="1685957" cy="25435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 smtClean="0">
                <a:latin typeface="KG Primary Penmanship" panose="02000506000000020003" pitchFamily="2" charset="0"/>
              </a:rPr>
              <a:t>extraordinario</a:t>
            </a:r>
            <a:endParaRPr lang="es-ES" dirty="0">
              <a:latin typeface="KG Primary Penmanship" panose="02000506000000020003" pitchFamily="2" charset="0"/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universidad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biblioteca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refrigerador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profesional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maravilloso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oportunidad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internacional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comunicación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astronomía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680445" y="927221"/>
            <a:ext cx="1685957" cy="25435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s-ES" dirty="0" smtClean="0">
                <a:latin typeface="KG Primary Penmanship" panose="02000506000000020003" pitchFamily="2" charset="0"/>
              </a:rPr>
              <a:t>cumpleaños</a:t>
            </a:r>
            <a:endParaRPr lang="es-ES" dirty="0">
              <a:latin typeface="KG Primary Penmanship" panose="02000506000000020003" pitchFamily="2" charset="0"/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maravilloso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educación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arquitectura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curiosidad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alimentación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independencia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preservación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celebración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s-ES" dirty="0">
                <a:latin typeface="KG Primary Penmanship" panose="02000506000000020003" pitchFamily="2" charset="0"/>
              </a:rPr>
              <a:t>transformación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15" y="6306172"/>
            <a:ext cx="2374445" cy="17288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0" y="6185974"/>
            <a:ext cx="1498747" cy="540013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333579" y="318660"/>
            <a:ext cx="6300277" cy="58477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DICTADO SEMANAL SEMANA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22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– 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" panose="02000506000000020003" pitchFamily="2" charset="0"/>
              </a:rPr>
              <a:t>16 DIC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" panose="02000506000000020003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599757" y="3807347"/>
            <a:ext cx="1817945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Primary Penmanship 2" panose="02000506000000020003" pitchFamily="2" charset="0"/>
              </a:rPr>
              <a:t>DICTADO SEMANAL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Primary Penmanship 2" panose="02000506000000020003" pitchFamily="2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379">
            <a:off x="7816050" y="957545"/>
            <a:ext cx="1528132" cy="26802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9"/>
            <a:ext cx="674082" cy="674082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10798"/>
              </p:ext>
            </p:extLst>
          </p:nvPr>
        </p:nvGraphicFramePr>
        <p:xfrm>
          <a:off x="705078" y="7277854"/>
          <a:ext cx="8543925" cy="3684593"/>
        </p:xfrm>
        <a:graphic>
          <a:graphicData uri="http://schemas.openxmlformats.org/drawingml/2006/table">
            <a:tbl>
              <a:tblPr/>
              <a:tblGrid>
                <a:gridCol w="1708785">
                  <a:extLst>
                    <a:ext uri="{9D8B030D-6E8A-4147-A177-3AD203B41FA5}">
                      <a16:colId xmlns:a16="http://schemas.microsoft.com/office/drawing/2014/main" val="280602918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95685997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63206061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3773990761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197829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/>
                        <a:t>Palabras 1–10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Palabras 11–20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Palabras 21–30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Palabras 31–40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Palabras 41–50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688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6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01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939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665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49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286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549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99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317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5707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68" y="3435979"/>
            <a:ext cx="2908898" cy="32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268</Words>
  <Application>Microsoft Office PowerPoint</Application>
  <PresentationFormat>A4 (210 x 297 mm)</PresentationFormat>
  <Paragraphs>229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KG Over the Rainbow</vt:lpstr>
      <vt:lpstr>KG Primary Penmanship</vt:lpstr>
      <vt:lpstr>KG Primary Penmanship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21</cp:revision>
  <dcterms:created xsi:type="dcterms:W3CDTF">2024-05-08T06:45:21Z</dcterms:created>
  <dcterms:modified xsi:type="dcterms:W3CDTF">2025-12-09T10:29:32Z</dcterms:modified>
</cp:coreProperties>
</file>