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9906000" cy="6858000" type="A4"/>
  <p:notesSz cx="9144000" cy="6858000"/>
  <p:defaultTextStyle>
    <a:defPPr>
      <a:defRPr lang="es-ES"/>
    </a:defPPr>
    <a:lvl1pPr marL="0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1pPr>
    <a:lvl2pPr marL="404485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2pPr>
    <a:lvl3pPr marL="808970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3pPr>
    <a:lvl4pPr marL="1213455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4pPr>
    <a:lvl5pPr marL="161793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5pPr>
    <a:lvl6pPr marL="2022424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6pPr>
    <a:lvl7pPr marL="242690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7pPr>
    <a:lvl8pPr marL="2831394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8pPr>
    <a:lvl9pPr marL="323587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4241" autoAdjust="0"/>
  </p:normalViewPr>
  <p:slideViewPr>
    <p:cSldViewPr snapToGrid="0" showGuides="1">
      <p:cViewPr>
        <p:scale>
          <a:sx n="75" d="100"/>
          <a:sy n="75" d="100"/>
        </p:scale>
        <p:origin x="43" y="5"/>
      </p:cViewPr>
      <p:guideLst>
        <p:guide pos="3120"/>
        <p:guide orient="horz"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CE928-6ADD-46D0-AC49-FE9C922E2D5F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FF8EE-C30C-413E-A6D8-3D4263490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84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F8EE-C30C-413E-A6D8-3D42634902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23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38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62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66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35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229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81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328" y="1681164"/>
            <a:ext cx="4190702" cy="823912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4"/>
            <a:ext cx="4211340" cy="823912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34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43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80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9" y="457201"/>
            <a:ext cx="3194942" cy="1600200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2" cy="4873625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23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9" y="457201"/>
            <a:ext cx="3194942" cy="1600200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340" y="987425"/>
            <a:ext cx="5014912" cy="4873625"/>
          </a:xfrm>
        </p:spPr>
        <p:txBody>
          <a:bodyPr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2" cy="381158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79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6110B-BC11-4934-B38B-4E821FA536B8}" type="datetimeFigureOut">
              <a:rPr lang="es-ES" smtClean="0"/>
              <a:t>26/11/2025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0925-17E4-43F3-8C21-532278CC84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957" y="85762"/>
            <a:ext cx="8705843" cy="3389670"/>
          </a:xfrm>
          <a:prstGeom prst="rect">
            <a:avLst/>
          </a:prstGeom>
        </p:spPr>
      </p:pic>
      <p:graphicFrame>
        <p:nvGraphicFramePr>
          <p:cNvPr id="65" name="Tab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3334"/>
              </p:ext>
            </p:extLst>
          </p:nvPr>
        </p:nvGraphicFramePr>
        <p:xfrm>
          <a:off x="632236" y="3475432"/>
          <a:ext cx="8641528" cy="326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382">
                  <a:extLst>
                    <a:ext uri="{9D8B030D-6E8A-4147-A177-3AD203B41FA5}">
                      <a16:colId xmlns:a16="http://schemas.microsoft.com/office/drawing/2014/main" val="4094763855"/>
                    </a:ext>
                  </a:extLst>
                </a:gridCol>
                <a:gridCol w="2160382">
                  <a:extLst>
                    <a:ext uri="{9D8B030D-6E8A-4147-A177-3AD203B41FA5}">
                      <a16:colId xmlns:a16="http://schemas.microsoft.com/office/drawing/2014/main" val="4267737298"/>
                    </a:ext>
                  </a:extLst>
                </a:gridCol>
                <a:gridCol w="2160382">
                  <a:extLst>
                    <a:ext uri="{9D8B030D-6E8A-4147-A177-3AD203B41FA5}">
                      <a16:colId xmlns:a16="http://schemas.microsoft.com/office/drawing/2014/main" val="2374370211"/>
                    </a:ext>
                  </a:extLst>
                </a:gridCol>
                <a:gridCol w="2160382">
                  <a:extLst>
                    <a:ext uri="{9D8B030D-6E8A-4147-A177-3AD203B41FA5}">
                      <a16:colId xmlns:a16="http://schemas.microsoft.com/office/drawing/2014/main" val="4182588901"/>
                    </a:ext>
                  </a:extLst>
                </a:gridCol>
              </a:tblGrid>
              <a:tr h="3269778">
                <a:tc>
                  <a:txBody>
                    <a:bodyPr/>
                    <a:lstStyle/>
                    <a:p>
                      <a:pPr marL="0" algn="ctr" defTabSz="811987" rtl="0" eaLnBrk="1" latinLnBrk="0" hangingPunct="1"/>
                      <a:endParaRPr lang="es-ES" sz="2000" b="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811987" rtl="0" eaLnBrk="1" latinLnBrk="0" hangingPunct="1"/>
                      <a:endParaRPr lang="es-ES" sz="2000" b="0" kern="1200" dirty="0" smtClean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811987" rtl="0" eaLnBrk="1" latinLnBrk="0" hangingPunct="1"/>
                      <a:endParaRPr lang="it-IT" sz="2000" b="0" kern="1200" dirty="0" smtClean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811987" rtl="0" eaLnBrk="1" latinLnBrk="0" hangingPunct="1"/>
                      <a:endParaRPr lang="it-IT" sz="2000" b="0" kern="1200" dirty="0" smtClean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21085411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04" y="-236025"/>
            <a:ext cx="9149411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895" y="4564334"/>
            <a:ext cx="7073265" cy="50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8352</TotalTime>
  <Words>1</Words>
  <Application>Microsoft Office PowerPoint</Application>
  <PresentationFormat>A4 (210 x 297 mm)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KG Primary Penmanship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33</cp:revision>
  <dcterms:created xsi:type="dcterms:W3CDTF">2024-06-06T06:38:47Z</dcterms:created>
  <dcterms:modified xsi:type="dcterms:W3CDTF">2025-11-26T13:08:13Z</dcterms:modified>
</cp:coreProperties>
</file>