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0693400" cy="7556500"/>
  <p:notesSz cx="6858000" cy="9144000"/>
  <p:embeddedFontLst>
    <p:embeddedFont>
      <p:font typeface="KG Primary Penmanship" charset="1" panose="02000506000000020003"/>
      <p:regular r:id="rId9"/>
    </p:embeddedFont>
    <p:embeddedFont>
      <p:font typeface="Wedges" charset="1" panose="02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2118610" cy="6048000"/>
            <a:chOff x="0" y="0"/>
            <a:chExt cx="840990" cy="24007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A0A4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09797" y="756000"/>
            <a:ext cx="2118610" cy="6048000"/>
            <a:chOff x="0" y="0"/>
            <a:chExt cx="840990" cy="24007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48C8C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463593" y="756000"/>
            <a:ext cx="2118610" cy="6048000"/>
            <a:chOff x="0" y="0"/>
            <a:chExt cx="840990" cy="24007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85DAB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817390" y="756000"/>
            <a:ext cx="2118610" cy="6048000"/>
            <a:chOff x="0" y="0"/>
            <a:chExt cx="840990" cy="24007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FADA8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298650" y="1712287"/>
            <a:ext cx="1740904" cy="4828181"/>
            <a:chOff x="0" y="0"/>
            <a:chExt cx="623901" cy="173031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23901" cy="1730311"/>
            </a:xfrm>
            <a:custGeom>
              <a:avLst/>
              <a:gdLst/>
              <a:ahLst/>
              <a:cxnLst/>
              <a:rect r="r" b="b" t="t" l="l"/>
              <a:pathLst>
                <a:path h="1730311" w="623901">
                  <a:moveTo>
                    <a:pt x="164542" y="0"/>
                  </a:moveTo>
                  <a:lnTo>
                    <a:pt x="459359" y="0"/>
                  </a:lnTo>
                  <a:cubicBezTo>
                    <a:pt x="550233" y="0"/>
                    <a:pt x="623901" y="73668"/>
                    <a:pt x="623901" y="164542"/>
                  </a:cubicBezTo>
                  <a:lnTo>
                    <a:pt x="623901" y="1565770"/>
                  </a:lnTo>
                  <a:cubicBezTo>
                    <a:pt x="623901" y="1609409"/>
                    <a:pt x="606565" y="1651261"/>
                    <a:pt x="575708" y="1682118"/>
                  </a:cubicBezTo>
                  <a:cubicBezTo>
                    <a:pt x="544850" y="1712976"/>
                    <a:pt x="502998" y="1730311"/>
                    <a:pt x="459359" y="1730311"/>
                  </a:cubicBezTo>
                  <a:lnTo>
                    <a:pt x="164542" y="1730311"/>
                  </a:lnTo>
                  <a:cubicBezTo>
                    <a:pt x="73668" y="1730311"/>
                    <a:pt x="0" y="1656643"/>
                    <a:pt x="0" y="1565770"/>
                  </a:cubicBezTo>
                  <a:lnTo>
                    <a:pt x="0" y="164542"/>
                  </a:lnTo>
                  <a:cubicBezTo>
                    <a:pt x="0" y="120902"/>
                    <a:pt x="17336" y="79051"/>
                    <a:pt x="48193" y="48193"/>
                  </a:cubicBezTo>
                  <a:cubicBezTo>
                    <a:pt x="79051" y="17336"/>
                    <a:pt x="120902" y="0"/>
                    <a:pt x="1645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623901" cy="175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638236" y="1712287"/>
            <a:ext cx="1740904" cy="4828181"/>
            <a:chOff x="0" y="0"/>
            <a:chExt cx="623901" cy="173031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23901" cy="1730311"/>
            </a:xfrm>
            <a:custGeom>
              <a:avLst/>
              <a:gdLst/>
              <a:ahLst/>
              <a:cxnLst/>
              <a:rect r="r" b="b" t="t" l="l"/>
              <a:pathLst>
                <a:path h="1730311" w="623901">
                  <a:moveTo>
                    <a:pt x="164542" y="0"/>
                  </a:moveTo>
                  <a:lnTo>
                    <a:pt x="459359" y="0"/>
                  </a:lnTo>
                  <a:cubicBezTo>
                    <a:pt x="550233" y="0"/>
                    <a:pt x="623901" y="73668"/>
                    <a:pt x="623901" y="164542"/>
                  </a:cubicBezTo>
                  <a:lnTo>
                    <a:pt x="623901" y="1565770"/>
                  </a:lnTo>
                  <a:cubicBezTo>
                    <a:pt x="623901" y="1609409"/>
                    <a:pt x="606565" y="1651261"/>
                    <a:pt x="575708" y="1682118"/>
                  </a:cubicBezTo>
                  <a:cubicBezTo>
                    <a:pt x="544850" y="1712976"/>
                    <a:pt x="502998" y="1730311"/>
                    <a:pt x="459359" y="1730311"/>
                  </a:cubicBezTo>
                  <a:lnTo>
                    <a:pt x="164542" y="1730311"/>
                  </a:lnTo>
                  <a:cubicBezTo>
                    <a:pt x="73668" y="1730311"/>
                    <a:pt x="0" y="1656643"/>
                    <a:pt x="0" y="1565770"/>
                  </a:cubicBezTo>
                  <a:lnTo>
                    <a:pt x="0" y="164542"/>
                  </a:lnTo>
                  <a:cubicBezTo>
                    <a:pt x="0" y="120902"/>
                    <a:pt x="17336" y="79051"/>
                    <a:pt x="48193" y="48193"/>
                  </a:cubicBezTo>
                  <a:cubicBezTo>
                    <a:pt x="79051" y="17336"/>
                    <a:pt x="120902" y="0"/>
                    <a:pt x="1645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623901" cy="175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006243" y="1712287"/>
            <a:ext cx="1740904" cy="4828181"/>
            <a:chOff x="0" y="0"/>
            <a:chExt cx="623901" cy="173031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23901" cy="1730311"/>
            </a:xfrm>
            <a:custGeom>
              <a:avLst/>
              <a:gdLst/>
              <a:ahLst/>
              <a:cxnLst/>
              <a:rect r="r" b="b" t="t" l="l"/>
              <a:pathLst>
                <a:path h="1730311" w="623901">
                  <a:moveTo>
                    <a:pt x="164542" y="0"/>
                  </a:moveTo>
                  <a:lnTo>
                    <a:pt x="459359" y="0"/>
                  </a:lnTo>
                  <a:cubicBezTo>
                    <a:pt x="550233" y="0"/>
                    <a:pt x="623901" y="73668"/>
                    <a:pt x="623901" y="164542"/>
                  </a:cubicBezTo>
                  <a:lnTo>
                    <a:pt x="623901" y="1565770"/>
                  </a:lnTo>
                  <a:cubicBezTo>
                    <a:pt x="623901" y="1609409"/>
                    <a:pt x="606565" y="1651261"/>
                    <a:pt x="575708" y="1682118"/>
                  </a:cubicBezTo>
                  <a:cubicBezTo>
                    <a:pt x="544850" y="1712976"/>
                    <a:pt x="502998" y="1730311"/>
                    <a:pt x="459359" y="1730311"/>
                  </a:cubicBezTo>
                  <a:lnTo>
                    <a:pt x="164542" y="1730311"/>
                  </a:lnTo>
                  <a:cubicBezTo>
                    <a:pt x="73668" y="1730311"/>
                    <a:pt x="0" y="1656643"/>
                    <a:pt x="0" y="1565770"/>
                  </a:cubicBezTo>
                  <a:lnTo>
                    <a:pt x="0" y="164542"/>
                  </a:lnTo>
                  <a:cubicBezTo>
                    <a:pt x="0" y="120902"/>
                    <a:pt x="17336" y="79051"/>
                    <a:pt x="48193" y="48193"/>
                  </a:cubicBezTo>
                  <a:cubicBezTo>
                    <a:pt x="79051" y="17336"/>
                    <a:pt x="120902" y="0"/>
                    <a:pt x="1645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623901" cy="175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997371" y="2495672"/>
            <a:ext cx="1635868" cy="2001062"/>
          </a:xfrm>
          <a:custGeom>
            <a:avLst/>
            <a:gdLst/>
            <a:ahLst/>
            <a:cxnLst/>
            <a:rect r="r" b="b" t="t" l="l"/>
            <a:pathLst>
              <a:path h="2001062" w="1635868">
                <a:moveTo>
                  <a:pt x="0" y="0"/>
                </a:moveTo>
                <a:lnTo>
                  <a:pt x="1635868" y="0"/>
                </a:lnTo>
                <a:lnTo>
                  <a:pt x="1635868" y="2001062"/>
                </a:lnTo>
                <a:lnTo>
                  <a:pt x="0" y="2001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555557" y="951202"/>
            <a:ext cx="1227089" cy="906512"/>
          </a:xfrm>
          <a:custGeom>
            <a:avLst/>
            <a:gdLst/>
            <a:ahLst/>
            <a:cxnLst/>
            <a:rect r="r" b="b" t="t" l="l"/>
            <a:pathLst>
              <a:path h="906512" w="1227089">
                <a:moveTo>
                  <a:pt x="0" y="0"/>
                </a:moveTo>
                <a:lnTo>
                  <a:pt x="1227089" y="0"/>
                </a:lnTo>
                <a:lnTo>
                  <a:pt x="1227089" y="906512"/>
                </a:lnTo>
                <a:lnTo>
                  <a:pt x="0" y="906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831861" y="893488"/>
            <a:ext cx="1327195" cy="1021940"/>
          </a:xfrm>
          <a:custGeom>
            <a:avLst/>
            <a:gdLst/>
            <a:ahLst/>
            <a:cxnLst/>
            <a:rect r="r" b="b" t="t" l="l"/>
            <a:pathLst>
              <a:path h="1021940" w="1327195">
                <a:moveTo>
                  <a:pt x="0" y="0"/>
                </a:moveTo>
                <a:lnTo>
                  <a:pt x="1327195" y="0"/>
                </a:lnTo>
                <a:lnTo>
                  <a:pt x="1327195" y="1021940"/>
                </a:lnTo>
                <a:lnTo>
                  <a:pt x="0" y="1021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510713" y="893488"/>
            <a:ext cx="690627" cy="964226"/>
          </a:xfrm>
          <a:custGeom>
            <a:avLst/>
            <a:gdLst/>
            <a:ahLst/>
            <a:cxnLst/>
            <a:rect r="r" b="b" t="t" l="l"/>
            <a:pathLst>
              <a:path h="964226" w="690627">
                <a:moveTo>
                  <a:pt x="0" y="0"/>
                </a:moveTo>
                <a:lnTo>
                  <a:pt x="690627" y="0"/>
                </a:lnTo>
                <a:lnTo>
                  <a:pt x="690627" y="964226"/>
                </a:lnTo>
                <a:lnTo>
                  <a:pt x="0" y="964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96897" y="4729226"/>
            <a:ext cx="2074774" cy="2074774"/>
          </a:xfrm>
          <a:custGeom>
            <a:avLst/>
            <a:gdLst/>
            <a:ahLst/>
            <a:cxnLst/>
            <a:rect r="r" b="b" t="t" l="l"/>
            <a:pathLst>
              <a:path h="2074774" w="2074774">
                <a:moveTo>
                  <a:pt x="0" y="0"/>
                </a:moveTo>
                <a:lnTo>
                  <a:pt x="2074775" y="0"/>
                </a:lnTo>
                <a:lnTo>
                  <a:pt x="2074775" y="2074774"/>
                </a:lnTo>
                <a:lnTo>
                  <a:pt x="0" y="20747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3622447" y="2042462"/>
            <a:ext cx="1093309" cy="415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9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x 1 = 1</a:t>
            </a:r>
          </a:p>
          <a:p>
            <a:pPr algn="ctr">
              <a:lnSpc>
                <a:spcPts val="3301"/>
              </a:lnSpc>
            </a:pPr>
            <a:r>
              <a:rPr lang="en-US" sz="279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x 2 = 2</a:t>
            </a:r>
          </a:p>
          <a:p>
            <a:pPr algn="ctr">
              <a:lnSpc>
                <a:spcPts val="3301"/>
              </a:lnSpc>
            </a:pPr>
            <a:r>
              <a:rPr lang="en-US" sz="279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x 3 = 3</a:t>
            </a:r>
          </a:p>
          <a:p>
            <a:pPr algn="ctr">
              <a:lnSpc>
                <a:spcPts val="3301"/>
              </a:lnSpc>
            </a:pPr>
            <a:r>
              <a:rPr lang="en-US" sz="279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x 4 = 4</a:t>
            </a:r>
          </a:p>
          <a:p>
            <a:pPr algn="ctr">
              <a:lnSpc>
                <a:spcPts val="3301"/>
              </a:lnSpc>
            </a:pPr>
            <a:r>
              <a:rPr lang="en-US" sz="279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x 5 = 5</a:t>
            </a:r>
          </a:p>
          <a:p>
            <a:pPr algn="ctr">
              <a:lnSpc>
                <a:spcPts val="3301"/>
              </a:lnSpc>
            </a:pPr>
            <a:r>
              <a:rPr lang="en-US" sz="279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x 6 = 6</a:t>
            </a:r>
          </a:p>
          <a:p>
            <a:pPr algn="ctr">
              <a:lnSpc>
                <a:spcPts val="3301"/>
              </a:lnSpc>
            </a:pPr>
            <a:r>
              <a:rPr lang="en-US" sz="279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x 7 = 7</a:t>
            </a:r>
          </a:p>
          <a:p>
            <a:pPr algn="ctr">
              <a:lnSpc>
                <a:spcPts val="3301"/>
              </a:lnSpc>
            </a:pPr>
            <a:r>
              <a:rPr lang="en-US" sz="279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x 8 = 8</a:t>
            </a:r>
          </a:p>
          <a:p>
            <a:pPr algn="ctr">
              <a:lnSpc>
                <a:spcPts val="3301"/>
              </a:lnSpc>
            </a:pPr>
            <a:r>
              <a:rPr lang="en-US" sz="279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x 9 = 9</a:t>
            </a:r>
          </a:p>
          <a:p>
            <a:pPr algn="ctr">
              <a:lnSpc>
                <a:spcPts val="3301"/>
              </a:lnSpc>
            </a:pPr>
            <a:r>
              <a:rPr lang="en-US" sz="2797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x 10 = 10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886741" y="1992970"/>
            <a:ext cx="1272315" cy="420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x 1 = 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x 2 = 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x 3 = 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x 4 = 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x 5 = 10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x 6 = 12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x 7 = 14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x 8 = 16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x 9 = 18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x 10 = 20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233592" y="2042462"/>
            <a:ext cx="1286206" cy="420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 x 1 = 3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 x 2 = 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 x 3 = 9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 x 4 = 12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 x 5 = 15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 x 6 = 18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 x 7 = 21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 x 8 = 24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 x 9 = 27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 x 10 = 30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96897" y="1481452"/>
            <a:ext cx="2036815" cy="1010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8"/>
              </a:lnSpc>
              <a:spcBef>
                <a:spcPct val="0"/>
              </a:spcBef>
            </a:pPr>
            <a:r>
              <a:rPr lang="en-US" sz="3988" spc="211" strike="noStrike" u="none">
                <a:solidFill>
                  <a:srgbClr val="FFFFFF"/>
                </a:solidFill>
                <a:latin typeface="Wedges"/>
                <a:ea typeface="Wedges"/>
                <a:cs typeface="Wedges"/>
                <a:sym typeface="Wedges"/>
              </a:rPr>
              <a:t>Mis</a:t>
            </a:r>
          </a:p>
          <a:p>
            <a:pPr algn="ctr" marL="0" indent="0" lvl="0">
              <a:lnSpc>
                <a:spcPts val="3908"/>
              </a:lnSpc>
              <a:spcBef>
                <a:spcPct val="0"/>
              </a:spcBef>
            </a:pPr>
            <a:r>
              <a:rPr lang="en-US" sz="3988" spc="211" strike="noStrike" u="none">
                <a:solidFill>
                  <a:srgbClr val="FFFFFF"/>
                </a:solidFill>
                <a:latin typeface="Wedges"/>
                <a:ea typeface="Wedges"/>
                <a:cs typeface="Wedges"/>
                <a:sym typeface="Wedges"/>
              </a:rPr>
              <a:t>tablas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72418" y="5115979"/>
            <a:ext cx="1685774" cy="518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8"/>
              </a:lnSpc>
              <a:spcBef>
                <a:spcPct val="0"/>
              </a:spcBef>
            </a:pPr>
            <a:r>
              <a:rPr lang="en-US" sz="3988" spc="211" strike="noStrike" u="none">
                <a:solidFill>
                  <a:srgbClr val="FFFFFF"/>
                </a:solidFill>
                <a:latin typeface="Wedges"/>
                <a:ea typeface="Wedges"/>
                <a:cs typeface="Wedges"/>
                <a:sym typeface="Wedges"/>
              </a:rPr>
              <a:t>Multi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72347" y="5646036"/>
            <a:ext cx="1885917" cy="518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8"/>
              </a:lnSpc>
              <a:spcBef>
                <a:spcPct val="0"/>
              </a:spcBef>
            </a:pPr>
            <a:r>
              <a:rPr lang="en-US" sz="3988" spc="211" strike="noStrike" u="none">
                <a:solidFill>
                  <a:srgbClr val="FFFFFF"/>
                </a:solidFill>
                <a:latin typeface="Wedges"/>
                <a:ea typeface="Wedges"/>
                <a:cs typeface="Wedges"/>
                <a:sym typeface="Wedges"/>
              </a:rPr>
              <a:t>plicar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93399" y="4585923"/>
            <a:ext cx="643813" cy="518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8"/>
              </a:lnSpc>
              <a:spcBef>
                <a:spcPct val="0"/>
              </a:spcBef>
            </a:pPr>
            <a:r>
              <a:rPr lang="en-US" sz="3988" spc="211" strike="noStrike" u="none">
                <a:solidFill>
                  <a:srgbClr val="FFFFFF"/>
                </a:solidFill>
                <a:latin typeface="Wedges"/>
                <a:ea typeface="Wedges"/>
                <a:cs typeface="Wedges"/>
                <a:sym typeface="Wedges"/>
              </a:rPr>
              <a:t>de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2118610" cy="6048000"/>
            <a:chOff x="0" y="0"/>
            <a:chExt cx="840990" cy="24007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FCC4C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09797" y="756000"/>
            <a:ext cx="2118610" cy="6048000"/>
            <a:chOff x="0" y="0"/>
            <a:chExt cx="840990" cy="24007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FF8BC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463593" y="756000"/>
            <a:ext cx="2118610" cy="6048000"/>
            <a:chOff x="0" y="0"/>
            <a:chExt cx="840990" cy="24007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A0A4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817390" y="756000"/>
            <a:ext cx="2118610" cy="6048000"/>
            <a:chOff x="0" y="0"/>
            <a:chExt cx="840990" cy="24007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48C8C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298650" y="1712287"/>
            <a:ext cx="1740904" cy="4828181"/>
            <a:chOff x="0" y="0"/>
            <a:chExt cx="623901" cy="173031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23901" cy="1730311"/>
            </a:xfrm>
            <a:custGeom>
              <a:avLst/>
              <a:gdLst/>
              <a:ahLst/>
              <a:cxnLst/>
              <a:rect r="r" b="b" t="t" l="l"/>
              <a:pathLst>
                <a:path h="1730311" w="623901">
                  <a:moveTo>
                    <a:pt x="164542" y="0"/>
                  </a:moveTo>
                  <a:lnTo>
                    <a:pt x="459359" y="0"/>
                  </a:lnTo>
                  <a:cubicBezTo>
                    <a:pt x="550233" y="0"/>
                    <a:pt x="623901" y="73668"/>
                    <a:pt x="623901" y="164542"/>
                  </a:cubicBezTo>
                  <a:lnTo>
                    <a:pt x="623901" y="1565770"/>
                  </a:lnTo>
                  <a:cubicBezTo>
                    <a:pt x="623901" y="1609409"/>
                    <a:pt x="606565" y="1651261"/>
                    <a:pt x="575708" y="1682118"/>
                  </a:cubicBezTo>
                  <a:cubicBezTo>
                    <a:pt x="544850" y="1712976"/>
                    <a:pt x="502998" y="1730311"/>
                    <a:pt x="459359" y="1730311"/>
                  </a:cubicBezTo>
                  <a:lnTo>
                    <a:pt x="164542" y="1730311"/>
                  </a:lnTo>
                  <a:cubicBezTo>
                    <a:pt x="73668" y="1730311"/>
                    <a:pt x="0" y="1656643"/>
                    <a:pt x="0" y="1565770"/>
                  </a:cubicBezTo>
                  <a:lnTo>
                    <a:pt x="0" y="164542"/>
                  </a:lnTo>
                  <a:cubicBezTo>
                    <a:pt x="0" y="120902"/>
                    <a:pt x="17336" y="79051"/>
                    <a:pt x="48193" y="48193"/>
                  </a:cubicBezTo>
                  <a:cubicBezTo>
                    <a:pt x="79051" y="17336"/>
                    <a:pt x="120902" y="0"/>
                    <a:pt x="1645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623901" cy="175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638236" y="1712287"/>
            <a:ext cx="1740904" cy="4828181"/>
            <a:chOff x="0" y="0"/>
            <a:chExt cx="623901" cy="173031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23901" cy="1730311"/>
            </a:xfrm>
            <a:custGeom>
              <a:avLst/>
              <a:gdLst/>
              <a:ahLst/>
              <a:cxnLst/>
              <a:rect r="r" b="b" t="t" l="l"/>
              <a:pathLst>
                <a:path h="1730311" w="623901">
                  <a:moveTo>
                    <a:pt x="164542" y="0"/>
                  </a:moveTo>
                  <a:lnTo>
                    <a:pt x="459359" y="0"/>
                  </a:lnTo>
                  <a:cubicBezTo>
                    <a:pt x="550233" y="0"/>
                    <a:pt x="623901" y="73668"/>
                    <a:pt x="623901" y="164542"/>
                  </a:cubicBezTo>
                  <a:lnTo>
                    <a:pt x="623901" y="1565770"/>
                  </a:lnTo>
                  <a:cubicBezTo>
                    <a:pt x="623901" y="1609409"/>
                    <a:pt x="606565" y="1651261"/>
                    <a:pt x="575708" y="1682118"/>
                  </a:cubicBezTo>
                  <a:cubicBezTo>
                    <a:pt x="544850" y="1712976"/>
                    <a:pt x="502998" y="1730311"/>
                    <a:pt x="459359" y="1730311"/>
                  </a:cubicBezTo>
                  <a:lnTo>
                    <a:pt x="164542" y="1730311"/>
                  </a:lnTo>
                  <a:cubicBezTo>
                    <a:pt x="73668" y="1730311"/>
                    <a:pt x="0" y="1656643"/>
                    <a:pt x="0" y="1565770"/>
                  </a:cubicBezTo>
                  <a:lnTo>
                    <a:pt x="0" y="164542"/>
                  </a:lnTo>
                  <a:cubicBezTo>
                    <a:pt x="0" y="120902"/>
                    <a:pt x="17336" y="79051"/>
                    <a:pt x="48193" y="48193"/>
                  </a:cubicBezTo>
                  <a:cubicBezTo>
                    <a:pt x="79051" y="17336"/>
                    <a:pt x="120902" y="0"/>
                    <a:pt x="1645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623901" cy="175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006243" y="1712287"/>
            <a:ext cx="1740904" cy="4828181"/>
            <a:chOff x="0" y="0"/>
            <a:chExt cx="623901" cy="173031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23901" cy="1730311"/>
            </a:xfrm>
            <a:custGeom>
              <a:avLst/>
              <a:gdLst/>
              <a:ahLst/>
              <a:cxnLst/>
              <a:rect r="r" b="b" t="t" l="l"/>
              <a:pathLst>
                <a:path h="1730311" w="623901">
                  <a:moveTo>
                    <a:pt x="164542" y="0"/>
                  </a:moveTo>
                  <a:lnTo>
                    <a:pt x="459359" y="0"/>
                  </a:lnTo>
                  <a:cubicBezTo>
                    <a:pt x="550233" y="0"/>
                    <a:pt x="623901" y="73668"/>
                    <a:pt x="623901" y="164542"/>
                  </a:cubicBezTo>
                  <a:lnTo>
                    <a:pt x="623901" y="1565770"/>
                  </a:lnTo>
                  <a:cubicBezTo>
                    <a:pt x="623901" y="1609409"/>
                    <a:pt x="606565" y="1651261"/>
                    <a:pt x="575708" y="1682118"/>
                  </a:cubicBezTo>
                  <a:cubicBezTo>
                    <a:pt x="544850" y="1712976"/>
                    <a:pt x="502998" y="1730311"/>
                    <a:pt x="459359" y="1730311"/>
                  </a:cubicBezTo>
                  <a:lnTo>
                    <a:pt x="164542" y="1730311"/>
                  </a:lnTo>
                  <a:cubicBezTo>
                    <a:pt x="73668" y="1730311"/>
                    <a:pt x="0" y="1656643"/>
                    <a:pt x="0" y="1565770"/>
                  </a:cubicBezTo>
                  <a:lnTo>
                    <a:pt x="0" y="164542"/>
                  </a:lnTo>
                  <a:cubicBezTo>
                    <a:pt x="0" y="120902"/>
                    <a:pt x="17336" y="79051"/>
                    <a:pt x="48193" y="48193"/>
                  </a:cubicBezTo>
                  <a:cubicBezTo>
                    <a:pt x="79051" y="17336"/>
                    <a:pt x="120902" y="0"/>
                    <a:pt x="1645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623901" cy="175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43384" y="1712287"/>
            <a:ext cx="1740904" cy="4828181"/>
            <a:chOff x="0" y="0"/>
            <a:chExt cx="623901" cy="173031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23901" cy="1730311"/>
            </a:xfrm>
            <a:custGeom>
              <a:avLst/>
              <a:gdLst/>
              <a:ahLst/>
              <a:cxnLst/>
              <a:rect r="r" b="b" t="t" l="l"/>
              <a:pathLst>
                <a:path h="1730311" w="623901">
                  <a:moveTo>
                    <a:pt x="164542" y="0"/>
                  </a:moveTo>
                  <a:lnTo>
                    <a:pt x="459359" y="0"/>
                  </a:lnTo>
                  <a:cubicBezTo>
                    <a:pt x="550233" y="0"/>
                    <a:pt x="623901" y="73668"/>
                    <a:pt x="623901" y="164542"/>
                  </a:cubicBezTo>
                  <a:lnTo>
                    <a:pt x="623901" y="1565770"/>
                  </a:lnTo>
                  <a:cubicBezTo>
                    <a:pt x="623901" y="1609409"/>
                    <a:pt x="606565" y="1651261"/>
                    <a:pt x="575708" y="1682118"/>
                  </a:cubicBezTo>
                  <a:cubicBezTo>
                    <a:pt x="544850" y="1712976"/>
                    <a:pt x="502998" y="1730311"/>
                    <a:pt x="459359" y="1730311"/>
                  </a:cubicBezTo>
                  <a:lnTo>
                    <a:pt x="164542" y="1730311"/>
                  </a:lnTo>
                  <a:cubicBezTo>
                    <a:pt x="73668" y="1730311"/>
                    <a:pt x="0" y="1656643"/>
                    <a:pt x="0" y="1565770"/>
                  </a:cubicBezTo>
                  <a:lnTo>
                    <a:pt x="0" y="164542"/>
                  </a:lnTo>
                  <a:cubicBezTo>
                    <a:pt x="0" y="120902"/>
                    <a:pt x="17336" y="79051"/>
                    <a:pt x="48193" y="48193"/>
                  </a:cubicBezTo>
                  <a:cubicBezTo>
                    <a:pt x="79051" y="17336"/>
                    <a:pt x="120902" y="0"/>
                    <a:pt x="1645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623901" cy="175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288874" y="903727"/>
            <a:ext cx="1049924" cy="1086597"/>
          </a:xfrm>
          <a:custGeom>
            <a:avLst/>
            <a:gdLst/>
            <a:ahLst/>
            <a:cxnLst/>
            <a:rect r="r" b="b" t="t" l="l"/>
            <a:pathLst>
              <a:path h="1086597" w="1049924">
                <a:moveTo>
                  <a:pt x="0" y="0"/>
                </a:moveTo>
                <a:lnTo>
                  <a:pt x="1049924" y="0"/>
                </a:lnTo>
                <a:lnTo>
                  <a:pt x="1049924" y="1086597"/>
                </a:lnTo>
                <a:lnTo>
                  <a:pt x="0" y="1086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752307" y="930775"/>
            <a:ext cx="833590" cy="1019682"/>
          </a:xfrm>
          <a:custGeom>
            <a:avLst/>
            <a:gdLst/>
            <a:ahLst/>
            <a:cxnLst/>
            <a:rect r="r" b="b" t="t" l="l"/>
            <a:pathLst>
              <a:path h="1019682" w="833590">
                <a:moveTo>
                  <a:pt x="0" y="0"/>
                </a:moveTo>
                <a:lnTo>
                  <a:pt x="833590" y="0"/>
                </a:lnTo>
                <a:lnTo>
                  <a:pt x="833590" y="1019683"/>
                </a:lnTo>
                <a:lnTo>
                  <a:pt x="0" y="1019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971928" y="900481"/>
            <a:ext cx="1073520" cy="1080272"/>
          </a:xfrm>
          <a:custGeom>
            <a:avLst/>
            <a:gdLst/>
            <a:ahLst/>
            <a:cxnLst/>
            <a:rect r="r" b="b" t="t" l="l"/>
            <a:pathLst>
              <a:path h="1080272" w="1073520">
                <a:moveTo>
                  <a:pt x="0" y="0"/>
                </a:moveTo>
                <a:lnTo>
                  <a:pt x="1073520" y="0"/>
                </a:lnTo>
                <a:lnTo>
                  <a:pt x="1073520" y="1080271"/>
                </a:lnTo>
                <a:lnTo>
                  <a:pt x="0" y="10802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426123" y="930775"/>
            <a:ext cx="901144" cy="1019682"/>
          </a:xfrm>
          <a:custGeom>
            <a:avLst/>
            <a:gdLst/>
            <a:ahLst/>
            <a:cxnLst/>
            <a:rect r="r" b="b" t="t" l="l"/>
            <a:pathLst>
              <a:path h="1019682" w="901144">
                <a:moveTo>
                  <a:pt x="0" y="0"/>
                </a:moveTo>
                <a:lnTo>
                  <a:pt x="901144" y="0"/>
                </a:lnTo>
                <a:lnTo>
                  <a:pt x="901144" y="1019683"/>
                </a:lnTo>
                <a:lnTo>
                  <a:pt x="0" y="1019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179148" y="2017716"/>
            <a:ext cx="1272315" cy="420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 x 1 = 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 x 2 = 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 x 3 = 12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 x 4 = 16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 x 5 = 20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 x 6 = 24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 x 7 = 28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 x 8 = 32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 x 9 = 36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 x 10 = 40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529471" y="2017716"/>
            <a:ext cx="1279260" cy="420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 x 1 = 5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 x 2 = 10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 x 3 = 15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 x 4 = 20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 x 5 = 25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 x 6 = 30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 x 7 = 35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 x 8 = 40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 x 9 = 45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 x 10 = 50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871114" y="2017716"/>
            <a:ext cx="1303569" cy="420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 x 1 = 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 x 2 = 12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 x 3 = 18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 x 4 = 24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 x 5 = 30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 x 6 = 36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 x 7 = 42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 x 8 = 48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 x 9 = 54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 x 10 = 60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228052" y="2017716"/>
            <a:ext cx="1297285" cy="420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 x 1 = 7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 x 2 = 14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 x 3 = 21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 x 4 = 28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 x 5 = 35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 x 6 = 42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 x 7 = 49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 x 8 = 56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 x 9 = 63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 x 10 = 70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2118610" cy="6048000"/>
            <a:chOff x="0" y="0"/>
            <a:chExt cx="840990" cy="24007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85DAB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09797" y="756000"/>
            <a:ext cx="2118610" cy="6048000"/>
            <a:chOff x="0" y="0"/>
            <a:chExt cx="840990" cy="24007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FADA8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463593" y="756000"/>
            <a:ext cx="2118610" cy="6048000"/>
            <a:chOff x="0" y="0"/>
            <a:chExt cx="840990" cy="24007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FCC4C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817390" y="756000"/>
            <a:ext cx="2118610" cy="6048000"/>
            <a:chOff x="0" y="0"/>
            <a:chExt cx="840990" cy="24007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0990" cy="2400775"/>
            </a:xfrm>
            <a:custGeom>
              <a:avLst/>
              <a:gdLst/>
              <a:ahLst/>
              <a:cxnLst/>
              <a:rect r="r" b="b" t="t" l="l"/>
              <a:pathLst>
                <a:path h="2400775" w="840990">
                  <a:moveTo>
                    <a:pt x="0" y="0"/>
                  </a:moveTo>
                  <a:lnTo>
                    <a:pt x="840990" y="0"/>
                  </a:lnTo>
                  <a:lnTo>
                    <a:pt x="840990" y="2400775"/>
                  </a:lnTo>
                  <a:lnTo>
                    <a:pt x="0" y="2400775"/>
                  </a:lnTo>
                  <a:close/>
                </a:path>
              </a:pathLst>
            </a:custGeom>
            <a:solidFill>
              <a:srgbClr val="FF8BC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840990" cy="24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298650" y="1712287"/>
            <a:ext cx="1740904" cy="4828181"/>
            <a:chOff x="0" y="0"/>
            <a:chExt cx="623901" cy="173031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23901" cy="1730311"/>
            </a:xfrm>
            <a:custGeom>
              <a:avLst/>
              <a:gdLst/>
              <a:ahLst/>
              <a:cxnLst/>
              <a:rect r="r" b="b" t="t" l="l"/>
              <a:pathLst>
                <a:path h="1730311" w="623901">
                  <a:moveTo>
                    <a:pt x="164542" y="0"/>
                  </a:moveTo>
                  <a:lnTo>
                    <a:pt x="459359" y="0"/>
                  </a:lnTo>
                  <a:cubicBezTo>
                    <a:pt x="550233" y="0"/>
                    <a:pt x="623901" y="73668"/>
                    <a:pt x="623901" y="164542"/>
                  </a:cubicBezTo>
                  <a:lnTo>
                    <a:pt x="623901" y="1565770"/>
                  </a:lnTo>
                  <a:cubicBezTo>
                    <a:pt x="623901" y="1609409"/>
                    <a:pt x="606565" y="1651261"/>
                    <a:pt x="575708" y="1682118"/>
                  </a:cubicBezTo>
                  <a:cubicBezTo>
                    <a:pt x="544850" y="1712976"/>
                    <a:pt x="502998" y="1730311"/>
                    <a:pt x="459359" y="1730311"/>
                  </a:cubicBezTo>
                  <a:lnTo>
                    <a:pt x="164542" y="1730311"/>
                  </a:lnTo>
                  <a:cubicBezTo>
                    <a:pt x="73668" y="1730311"/>
                    <a:pt x="0" y="1656643"/>
                    <a:pt x="0" y="1565770"/>
                  </a:cubicBezTo>
                  <a:lnTo>
                    <a:pt x="0" y="164542"/>
                  </a:lnTo>
                  <a:cubicBezTo>
                    <a:pt x="0" y="120902"/>
                    <a:pt x="17336" y="79051"/>
                    <a:pt x="48193" y="48193"/>
                  </a:cubicBezTo>
                  <a:cubicBezTo>
                    <a:pt x="79051" y="17336"/>
                    <a:pt x="120902" y="0"/>
                    <a:pt x="1645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623901" cy="175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638236" y="1712287"/>
            <a:ext cx="1740904" cy="4828181"/>
            <a:chOff x="0" y="0"/>
            <a:chExt cx="623901" cy="173031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23901" cy="1730311"/>
            </a:xfrm>
            <a:custGeom>
              <a:avLst/>
              <a:gdLst/>
              <a:ahLst/>
              <a:cxnLst/>
              <a:rect r="r" b="b" t="t" l="l"/>
              <a:pathLst>
                <a:path h="1730311" w="623901">
                  <a:moveTo>
                    <a:pt x="164542" y="0"/>
                  </a:moveTo>
                  <a:lnTo>
                    <a:pt x="459359" y="0"/>
                  </a:lnTo>
                  <a:cubicBezTo>
                    <a:pt x="550233" y="0"/>
                    <a:pt x="623901" y="73668"/>
                    <a:pt x="623901" y="164542"/>
                  </a:cubicBezTo>
                  <a:lnTo>
                    <a:pt x="623901" y="1565770"/>
                  </a:lnTo>
                  <a:cubicBezTo>
                    <a:pt x="623901" y="1609409"/>
                    <a:pt x="606565" y="1651261"/>
                    <a:pt x="575708" y="1682118"/>
                  </a:cubicBezTo>
                  <a:cubicBezTo>
                    <a:pt x="544850" y="1712976"/>
                    <a:pt x="502998" y="1730311"/>
                    <a:pt x="459359" y="1730311"/>
                  </a:cubicBezTo>
                  <a:lnTo>
                    <a:pt x="164542" y="1730311"/>
                  </a:lnTo>
                  <a:cubicBezTo>
                    <a:pt x="73668" y="1730311"/>
                    <a:pt x="0" y="1656643"/>
                    <a:pt x="0" y="1565770"/>
                  </a:cubicBezTo>
                  <a:lnTo>
                    <a:pt x="0" y="164542"/>
                  </a:lnTo>
                  <a:cubicBezTo>
                    <a:pt x="0" y="120902"/>
                    <a:pt x="17336" y="79051"/>
                    <a:pt x="48193" y="48193"/>
                  </a:cubicBezTo>
                  <a:cubicBezTo>
                    <a:pt x="79051" y="17336"/>
                    <a:pt x="120902" y="0"/>
                    <a:pt x="1645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623901" cy="175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43384" y="1712287"/>
            <a:ext cx="1740904" cy="4828181"/>
            <a:chOff x="0" y="0"/>
            <a:chExt cx="623901" cy="173031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23901" cy="1730311"/>
            </a:xfrm>
            <a:custGeom>
              <a:avLst/>
              <a:gdLst/>
              <a:ahLst/>
              <a:cxnLst/>
              <a:rect r="r" b="b" t="t" l="l"/>
              <a:pathLst>
                <a:path h="1730311" w="623901">
                  <a:moveTo>
                    <a:pt x="164542" y="0"/>
                  </a:moveTo>
                  <a:lnTo>
                    <a:pt x="459359" y="0"/>
                  </a:lnTo>
                  <a:cubicBezTo>
                    <a:pt x="550233" y="0"/>
                    <a:pt x="623901" y="73668"/>
                    <a:pt x="623901" y="164542"/>
                  </a:cubicBezTo>
                  <a:lnTo>
                    <a:pt x="623901" y="1565770"/>
                  </a:lnTo>
                  <a:cubicBezTo>
                    <a:pt x="623901" y="1609409"/>
                    <a:pt x="606565" y="1651261"/>
                    <a:pt x="575708" y="1682118"/>
                  </a:cubicBezTo>
                  <a:cubicBezTo>
                    <a:pt x="544850" y="1712976"/>
                    <a:pt x="502998" y="1730311"/>
                    <a:pt x="459359" y="1730311"/>
                  </a:cubicBezTo>
                  <a:lnTo>
                    <a:pt x="164542" y="1730311"/>
                  </a:lnTo>
                  <a:cubicBezTo>
                    <a:pt x="73668" y="1730311"/>
                    <a:pt x="0" y="1656643"/>
                    <a:pt x="0" y="1565770"/>
                  </a:cubicBezTo>
                  <a:lnTo>
                    <a:pt x="0" y="164542"/>
                  </a:lnTo>
                  <a:cubicBezTo>
                    <a:pt x="0" y="120902"/>
                    <a:pt x="17336" y="79051"/>
                    <a:pt x="48193" y="48193"/>
                  </a:cubicBezTo>
                  <a:cubicBezTo>
                    <a:pt x="79051" y="17336"/>
                    <a:pt x="120902" y="0"/>
                    <a:pt x="1645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623901" cy="175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347595" y="943444"/>
            <a:ext cx="932481" cy="998641"/>
          </a:xfrm>
          <a:custGeom>
            <a:avLst/>
            <a:gdLst/>
            <a:ahLst/>
            <a:cxnLst/>
            <a:rect r="r" b="b" t="t" l="l"/>
            <a:pathLst>
              <a:path h="998641" w="932481">
                <a:moveTo>
                  <a:pt x="0" y="0"/>
                </a:moveTo>
                <a:lnTo>
                  <a:pt x="932481" y="0"/>
                </a:lnTo>
                <a:lnTo>
                  <a:pt x="932481" y="998641"/>
                </a:lnTo>
                <a:lnTo>
                  <a:pt x="0" y="998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533095" y="929348"/>
            <a:ext cx="1301848" cy="1026833"/>
          </a:xfrm>
          <a:custGeom>
            <a:avLst/>
            <a:gdLst/>
            <a:ahLst/>
            <a:cxnLst/>
            <a:rect r="r" b="b" t="t" l="l"/>
            <a:pathLst>
              <a:path h="1026833" w="1301848">
                <a:moveTo>
                  <a:pt x="0" y="0"/>
                </a:moveTo>
                <a:lnTo>
                  <a:pt x="1301848" y="0"/>
                </a:lnTo>
                <a:lnTo>
                  <a:pt x="1301848" y="1026833"/>
                </a:lnTo>
                <a:lnTo>
                  <a:pt x="0" y="1026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6068000" y="957540"/>
            <a:ext cx="909796" cy="970449"/>
          </a:xfrm>
          <a:custGeom>
            <a:avLst/>
            <a:gdLst/>
            <a:ahLst/>
            <a:cxnLst/>
            <a:rect r="r" b="b" t="t" l="l"/>
            <a:pathLst>
              <a:path h="970449" w="909796">
                <a:moveTo>
                  <a:pt x="0" y="0"/>
                </a:moveTo>
                <a:lnTo>
                  <a:pt x="909796" y="0"/>
                </a:lnTo>
                <a:lnTo>
                  <a:pt x="909796" y="970449"/>
                </a:lnTo>
                <a:lnTo>
                  <a:pt x="0" y="970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8006243" y="1712287"/>
            <a:ext cx="1740904" cy="4828181"/>
            <a:chOff x="0" y="0"/>
            <a:chExt cx="623901" cy="173031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23901" cy="1730311"/>
            </a:xfrm>
            <a:custGeom>
              <a:avLst/>
              <a:gdLst/>
              <a:ahLst/>
              <a:cxnLst/>
              <a:rect r="r" b="b" t="t" l="l"/>
              <a:pathLst>
                <a:path h="1730311" w="623901">
                  <a:moveTo>
                    <a:pt x="164542" y="0"/>
                  </a:moveTo>
                  <a:lnTo>
                    <a:pt x="459359" y="0"/>
                  </a:lnTo>
                  <a:cubicBezTo>
                    <a:pt x="550233" y="0"/>
                    <a:pt x="623901" y="73668"/>
                    <a:pt x="623901" y="164542"/>
                  </a:cubicBezTo>
                  <a:lnTo>
                    <a:pt x="623901" y="1565770"/>
                  </a:lnTo>
                  <a:cubicBezTo>
                    <a:pt x="623901" y="1609409"/>
                    <a:pt x="606565" y="1651261"/>
                    <a:pt x="575708" y="1682118"/>
                  </a:cubicBezTo>
                  <a:cubicBezTo>
                    <a:pt x="544850" y="1712976"/>
                    <a:pt x="502998" y="1730311"/>
                    <a:pt x="459359" y="1730311"/>
                  </a:cubicBezTo>
                  <a:lnTo>
                    <a:pt x="164542" y="1730311"/>
                  </a:lnTo>
                  <a:cubicBezTo>
                    <a:pt x="73668" y="1730311"/>
                    <a:pt x="0" y="1656643"/>
                    <a:pt x="0" y="1565770"/>
                  </a:cubicBezTo>
                  <a:lnTo>
                    <a:pt x="0" y="164542"/>
                  </a:lnTo>
                  <a:cubicBezTo>
                    <a:pt x="0" y="120902"/>
                    <a:pt x="17336" y="79051"/>
                    <a:pt x="48193" y="48193"/>
                  </a:cubicBezTo>
                  <a:cubicBezTo>
                    <a:pt x="79051" y="17336"/>
                    <a:pt x="120902" y="0"/>
                    <a:pt x="1645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623901" cy="1758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8457392" y="883963"/>
            <a:ext cx="838605" cy="1069990"/>
          </a:xfrm>
          <a:custGeom>
            <a:avLst/>
            <a:gdLst/>
            <a:ahLst/>
            <a:cxnLst/>
            <a:rect r="r" b="b" t="t" l="l"/>
            <a:pathLst>
              <a:path h="1069990" w="838605">
                <a:moveTo>
                  <a:pt x="0" y="0"/>
                </a:moveTo>
                <a:lnTo>
                  <a:pt x="838605" y="0"/>
                </a:lnTo>
                <a:lnTo>
                  <a:pt x="838605" y="1069991"/>
                </a:lnTo>
                <a:lnTo>
                  <a:pt x="0" y="1069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176273" y="2017716"/>
            <a:ext cx="1275126" cy="420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 x 1 = 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 x 2 = 16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 x 3 = 24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 x 4 = 32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 x 5 = 40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 x 6 = 48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 x 7 = 56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 x 8 = 64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 x 9 = 72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 x 10 = 80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532241" y="2017716"/>
            <a:ext cx="1273721" cy="420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 x 1 = 9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 x 2 = 18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 x 3 = 27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 x 4 = 36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 x 5 = 45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 x 6 = 54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 x 7 = 63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 x 8 = 72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 x 9 = 81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 x 10 = 90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804844" y="2017716"/>
            <a:ext cx="1436109" cy="420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 x 1 = 10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 x 2 = 20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 x 3 = 30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 x 4 = 40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 x 5 = 50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 x 6 = 60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 x 7 = 70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 x 8 = 80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 x 9 = 90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 x 10 = 100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280431" y="2017716"/>
            <a:ext cx="1192527" cy="420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11 x 1 = 11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11 x 2 = 22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11 x 3 = 33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11 x 4 = 44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11 x 5 = 55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11 x 6 = 66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11 x 7 = 77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11 x 8 = 88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11 x 9 = 99</a:t>
            </a:r>
          </a:p>
          <a:p>
            <a:pPr algn="ctr" marL="0" indent="0" lvl="0">
              <a:lnSpc>
                <a:spcPts val="3301"/>
              </a:lnSpc>
              <a:spcBef>
                <a:spcPct val="0"/>
              </a:spcBef>
            </a:pPr>
            <a:r>
              <a:rPr lang="en-US" sz="2797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11 x 10 = 110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DAGx_-aWngQ</dc:identifier>
  <dcterms:modified xsi:type="dcterms:W3CDTF">2011-08-01T06:04:30Z</dcterms:modified>
  <cp:revision>1</cp:revision>
  <dc:title>Tarjetas educativas tablas de multiplicar capibara ilustradas coloridas</dc:title>
</cp:coreProperties>
</file>