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0693400" cy="7556500"/>
  <p:notesSz cx="6858000" cy="9144000"/>
  <p:embeddedFontLst>
    <p:embeddedFont>
      <p:font typeface="KG Primary Penmanship" charset="1" panose="02000506000000020003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6000" y="756000"/>
            <a:ext cx="4433613" cy="6048000"/>
            <a:chOff x="0" y="0"/>
            <a:chExt cx="1588907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88907" cy="2167467"/>
            </a:xfrm>
            <a:custGeom>
              <a:avLst/>
              <a:gdLst/>
              <a:ahLst/>
              <a:cxnLst/>
              <a:rect r="r" b="b" t="t" l="l"/>
              <a:pathLst>
                <a:path h="2167467" w="1588907">
                  <a:moveTo>
                    <a:pt x="0" y="0"/>
                  </a:moveTo>
                  <a:lnTo>
                    <a:pt x="1588907" y="0"/>
                  </a:lnTo>
                  <a:lnTo>
                    <a:pt x="158890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A92C2"/>
            </a:solidFill>
            <a:ln cap="sq">
              <a:noFill/>
              <a:prstDash val="dash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33400"/>
              <a:ext cx="1588907" cy="27008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835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502387" y="763554"/>
            <a:ext cx="4433613" cy="6048000"/>
            <a:chOff x="0" y="0"/>
            <a:chExt cx="1588907" cy="21674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88907" cy="2167467"/>
            </a:xfrm>
            <a:custGeom>
              <a:avLst/>
              <a:gdLst/>
              <a:ahLst/>
              <a:cxnLst/>
              <a:rect r="r" b="b" t="t" l="l"/>
              <a:pathLst>
                <a:path h="2167467" w="1588907">
                  <a:moveTo>
                    <a:pt x="0" y="0"/>
                  </a:moveTo>
                  <a:lnTo>
                    <a:pt x="1588907" y="0"/>
                  </a:lnTo>
                  <a:lnTo>
                    <a:pt x="158890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5D79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588907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97922" y="4754385"/>
            <a:ext cx="4349769" cy="1289107"/>
            <a:chOff x="0" y="0"/>
            <a:chExt cx="1558859" cy="46198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58859" cy="461987"/>
            </a:xfrm>
            <a:custGeom>
              <a:avLst/>
              <a:gdLst/>
              <a:ahLst/>
              <a:cxnLst/>
              <a:rect r="r" b="b" t="t" l="l"/>
              <a:pathLst>
                <a:path h="461987" w="1558859">
                  <a:moveTo>
                    <a:pt x="0" y="0"/>
                  </a:moveTo>
                  <a:lnTo>
                    <a:pt x="1558859" y="0"/>
                  </a:lnTo>
                  <a:lnTo>
                    <a:pt x="1558859" y="461987"/>
                  </a:lnTo>
                  <a:lnTo>
                    <a:pt x="0" y="46198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558859" cy="4905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544309" y="4754385"/>
            <a:ext cx="4349769" cy="1289107"/>
            <a:chOff x="0" y="0"/>
            <a:chExt cx="1558859" cy="46198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58859" cy="461987"/>
            </a:xfrm>
            <a:custGeom>
              <a:avLst/>
              <a:gdLst/>
              <a:ahLst/>
              <a:cxnLst/>
              <a:rect r="r" b="b" t="t" l="l"/>
              <a:pathLst>
                <a:path h="461987" w="1558859">
                  <a:moveTo>
                    <a:pt x="0" y="0"/>
                  </a:moveTo>
                  <a:lnTo>
                    <a:pt x="1558859" y="0"/>
                  </a:lnTo>
                  <a:lnTo>
                    <a:pt x="1558859" y="461987"/>
                  </a:lnTo>
                  <a:lnTo>
                    <a:pt x="0" y="46198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1558859" cy="4905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6547014" y="4114221"/>
            <a:ext cx="2344359" cy="2302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756"/>
              </a:lnSpc>
              <a:spcBef>
                <a:spcPct val="0"/>
              </a:spcBef>
            </a:pPr>
            <a:r>
              <a:rPr lang="en-US" sz="13397">
                <a:solidFill>
                  <a:srgbClr val="F5D793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DOS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948631" y="49858"/>
            <a:ext cx="1541126" cy="5319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75"/>
              </a:lnSpc>
            </a:pPr>
            <a:r>
              <a:rPr lang="en-US" sz="30982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2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8162580" y="3275930"/>
            <a:ext cx="1545862" cy="1616588"/>
          </a:xfrm>
          <a:custGeom>
            <a:avLst/>
            <a:gdLst/>
            <a:ahLst/>
            <a:cxnLst/>
            <a:rect r="r" b="b" t="t" l="l"/>
            <a:pathLst>
              <a:path h="1616588" w="1545862">
                <a:moveTo>
                  <a:pt x="0" y="0"/>
                </a:moveTo>
                <a:lnTo>
                  <a:pt x="1545862" y="0"/>
                </a:lnTo>
                <a:lnTo>
                  <a:pt x="1545862" y="1616588"/>
                </a:lnTo>
                <a:lnTo>
                  <a:pt x="0" y="1616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771474" y="4114221"/>
            <a:ext cx="2402665" cy="2302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56"/>
              </a:lnSpc>
            </a:pPr>
            <a:r>
              <a:rPr lang="en-US" sz="13397">
                <a:solidFill>
                  <a:srgbClr val="FA92C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UNO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698012" y="63921"/>
            <a:ext cx="549589" cy="5305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375"/>
              </a:lnSpc>
              <a:spcBef>
                <a:spcPct val="0"/>
              </a:spcBef>
            </a:pPr>
            <a:r>
              <a:rPr lang="en-US" sz="30982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3463131" y="3275930"/>
            <a:ext cx="1467054" cy="1616588"/>
          </a:xfrm>
          <a:custGeom>
            <a:avLst/>
            <a:gdLst/>
            <a:ahLst/>
            <a:cxnLst/>
            <a:rect r="r" b="b" t="t" l="l"/>
            <a:pathLst>
              <a:path h="1616588" w="1467054">
                <a:moveTo>
                  <a:pt x="0" y="0"/>
                </a:moveTo>
                <a:lnTo>
                  <a:pt x="1467054" y="0"/>
                </a:lnTo>
                <a:lnTo>
                  <a:pt x="1467054" y="1616588"/>
                </a:lnTo>
                <a:lnTo>
                  <a:pt x="0" y="1616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6000" y="756000"/>
            <a:ext cx="4433613" cy="6048000"/>
            <a:chOff x="0" y="0"/>
            <a:chExt cx="1588907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88907" cy="2167467"/>
            </a:xfrm>
            <a:custGeom>
              <a:avLst/>
              <a:gdLst/>
              <a:ahLst/>
              <a:cxnLst/>
              <a:rect r="r" b="b" t="t" l="l"/>
              <a:pathLst>
                <a:path h="2167467" w="1588907">
                  <a:moveTo>
                    <a:pt x="0" y="0"/>
                  </a:moveTo>
                  <a:lnTo>
                    <a:pt x="1588907" y="0"/>
                  </a:lnTo>
                  <a:lnTo>
                    <a:pt x="158890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85DAB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33400"/>
              <a:ext cx="1588907" cy="27008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835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502387" y="763554"/>
            <a:ext cx="4433613" cy="6048000"/>
            <a:chOff x="0" y="0"/>
            <a:chExt cx="1588907" cy="21674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88907" cy="2167467"/>
            </a:xfrm>
            <a:custGeom>
              <a:avLst/>
              <a:gdLst/>
              <a:ahLst/>
              <a:cxnLst/>
              <a:rect r="r" b="b" t="t" l="l"/>
              <a:pathLst>
                <a:path h="2167467" w="1588907">
                  <a:moveTo>
                    <a:pt x="0" y="0"/>
                  </a:moveTo>
                  <a:lnTo>
                    <a:pt x="1588907" y="0"/>
                  </a:lnTo>
                  <a:lnTo>
                    <a:pt x="158890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48C8C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588907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163842" y="63921"/>
            <a:ext cx="1617928" cy="5305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375"/>
              </a:lnSpc>
              <a:spcBef>
                <a:spcPct val="0"/>
              </a:spcBef>
            </a:pPr>
            <a:r>
              <a:rPr lang="en-US" sz="30982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3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97922" y="4754385"/>
            <a:ext cx="4349769" cy="1289107"/>
            <a:chOff x="0" y="0"/>
            <a:chExt cx="1558859" cy="46198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58859" cy="461987"/>
            </a:xfrm>
            <a:custGeom>
              <a:avLst/>
              <a:gdLst/>
              <a:ahLst/>
              <a:cxnLst/>
              <a:rect r="r" b="b" t="t" l="l"/>
              <a:pathLst>
                <a:path h="461987" w="1558859">
                  <a:moveTo>
                    <a:pt x="0" y="0"/>
                  </a:moveTo>
                  <a:lnTo>
                    <a:pt x="1558859" y="0"/>
                  </a:lnTo>
                  <a:lnTo>
                    <a:pt x="1558859" y="461987"/>
                  </a:lnTo>
                  <a:lnTo>
                    <a:pt x="0" y="46198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1558859" cy="4905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717967" y="4296172"/>
            <a:ext cx="2509679" cy="1918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539"/>
              </a:lnSpc>
            </a:pPr>
            <a:r>
              <a:rPr lang="en-US" sz="11100">
                <a:solidFill>
                  <a:srgbClr val="85DAB1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948631" y="49858"/>
            <a:ext cx="1541126" cy="5319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75"/>
              </a:lnSpc>
            </a:pPr>
            <a:r>
              <a:rPr lang="en-US" sz="30982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4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5544309" y="4754385"/>
            <a:ext cx="4349769" cy="1289107"/>
            <a:chOff x="0" y="0"/>
            <a:chExt cx="1558859" cy="46198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58859" cy="461987"/>
            </a:xfrm>
            <a:custGeom>
              <a:avLst/>
              <a:gdLst/>
              <a:ahLst/>
              <a:cxnLst/>
              <a:rect r="r" b="b" t="t" l="l"/>
              <a:pathLst>
                <a:path h="461987" w="1558859">
                  <a:moveTo>
                    <a:pt x="0" y="0"/>
                  </a:moveTo>
                  <a:lnTo>
                    <a:pt x="1558859" y="0"/>
                  </a:lnTo>
                  <a:lnTo>
                    <a:pt x="1558859" y="461987"/>
                  </a:lnTo>
                  <a:lnTo>
                    <a:pt x="0" y="46198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1558859" cy="4905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5713862" y="4328192"/>
            <a:ext cx="4010663" cy="1912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516"/>
              </a:lnSpc>
              <a:spcBef>
                <a:spcPct val="0"/>
              </a:spcBef>
            </a:pPr>
            <a:r>
              <a:rPr lang="en-US" sz="11083">
                <a:solidFill>
                  <a:srgbClr val="48C8CB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CUATRO</a:t>
            </a:r>
          </a:p>
        </p:txBody>
      </p:sp>
      <p:sp>
        <p:nvSpPr>
          <p:cNvPr name="Freeform 18" id="18"/>
          <p:cNvSpPr/>
          <p:nvPr/>
        </p:nvSpPr>
        <p:spPr>
          <a:xfrm flipH="true" flipV="false" rot="0">
            <a:off x="3733881" y="3346849"/>
            <a:ext cx="1302970" cy="1593035"/>
          </a:xfrm>
          <a:custGeom>
            <a:avLst/>
            <a:gdLst/>
            <a:ahLst/>
            <a:cxnLst/>
            <a:rect r="r" b="b" t="t" l="l"/>
            <a:pathLst>
              <a:path h="1593035" w="1302970">
                <a:moveTo>
                  <a:pt x="1302970" y="0"/>
                </a:moveTo>
                <a:lnTo>
                  <a:pt x="0" y="0"/>
                </a:lnTo>
                <a:lnTo>
                  <a:pt x="0" y="1593035"/>
                </a:lnTo>
                <a:lnTo>
                  <a:pt x="1302970" y="1593035"/>
                </a:lnTo>
                <a:lnTo>
                  <a:pt x="130297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0">
            <a:off x="8209210" y="3346849"/>
            <a:ext cx="1456579" cy="1559228"/>
          </a:xfrm>
          <a:custGeom>
            <a:avLst/>
            <a:gdLst/>
            <a:ahLst/>
            <a:cxnLst/>
            <a:rect r="r" b="b" t="t" l="l"/>
            <a:pathLst>
              <a:path h="1559228" w="1456579">
                <a:moveTo>
                  <a:pt x="1456579" y="0"/>
                </a:moveTo>
                <a:lnTo>
                  <a:pt x="0" y="0"/>
                </a:lnTo>
                <a:lnTo>
                  <a:pt x="0" y="1559228"/>
                </a:lnTo>
                <a:lnTo>
                  <a:pt x="1456579" y="1559228"/>
                </a:lnTo>
                <a:lnTo>
                  <a:pt x="145657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6000" y="756000"/>
            <a:ext cx="4433613" cy="6048000"/>
            <a:chOff x="0" y="0"/>
            <a:chExt cx="1588907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88907" cy="2167467"/>
            </a:xfrm>
            <a:custGeom>
              <a:avLst/>
              <a:gdLst/>
              <a:ahLst/>
              <a:cxnLst/>
              <a:rect r="r" b="b" t="t" l="l"/>
              <a:pathLst>
                <a:path h="2167467" w="1588907">
                  <a:moveTo>
                    <a:pt x="0" y="0"/>
                  </a:moveTo>
                  <a:lnTo>
                    <a:pt x="1588907" y="0"/>
                  </a:lnTo>
                  <a:lnTo>
                    <a:pt x="158890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A0A4E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33400"/>
              <a:ext cx="1588907" cy="27008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835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502387" y="763554"/>
            <a:ext cx="4433613" cy="6048000"/>
            <a:chOff x="0" y="0"/>
            <a:chExt cx="1588907" cy="21674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88907" cy="2167467"/>
            </a:xfrm>
            <a:custGeom>
              <a:avLst/>
              <a:gdLst/>
              <a:ahLst/>
              <a:cxnLst/>
              <a:rect r="r" b="b" t="t" l="l"/>
              <a:pathLst>
                <a:path h="2167467" w="1588907">
                  <a:moveTo>
                    <a:pt x="0" y="0"/>
                  </a:moveTo>
                  <a:lnTo>
                    <a:pt x="1588907" y="0"/>
                  </a:lnTo>
                  <a:lnTo>
                    <a:pt x="158890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A92C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588907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183158" y="63921"/>
            <a:ext cx="1579298" cy="5305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375"/>
              </a:lnSpc>
              <a:spcBef>
                <a:spcPct val="0"/>
              </a:spcBef>
            </a:pPr>
            <a:r>
              <a:rPr lang="en-US" sz="30982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5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97922" y="4754385"/>
            <a:ext cx="4349769" cy="1289107"/>
            <a:chOff x="0" y="0"/>
            <a:chExt cx="1558859" cy="46198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58859" cy="461987"/>
            </a:xfrm>
            <a:custGeom>
              <a:avLst/>
              <a:gdLst/>
              <a:ahLst/>
              <a:cxnLst/>
              <a:rect r="r" b="b" t="t" l="l"/>
              <a:pathLst>
                <a:path h="461987" w="1558859">
                  <a:moveTo>
                    <a:pt x="0" y="0"/>
                  </a:moveTo>
                  <a:lnTo>
                    <a:pt x="1558859" y="0"/>
                  </a:lnTo>
                  <a:lnTo>
                    <a:pt x="1558859" y="461987"/>
                  </a:lnTo>
                  <a:lnTo>
                    <a:pt x="0" y="46198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1558859" cy="4905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400672" y="4364327"/>
            <a:ext cx="3144269" cy="1876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45"/>
              </a:lnSpc>
            </a:pPr>
            <a:r>
              <a:rPr lang="en-US" sz="10889">
                <a:solidFill>
                  <a:srgbClr val="A0A4E3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CINCO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2972807" y="3412603"/>
            <a:ext cx="1986462" cy="1467499"/>
          </a:xfrm>
          <a:custGeom>
            <a:avLst/>
            <a:gdLst/>
            <a:ahLst/>
            <a:cxnLst/>
            <a:rect r="r" b="b" t="t" l="l"/>
            <a:pathLst>
              <a:path h="1467499" w="1986462">
                <a:moveTo>
                  <a:pt x="0" y="0"/>
                </a:moveTo>
                <a:lnTo>
                  <a:pt x="1986461" y="0"/>
                </a:lnTo>
                <a:lnTo>
                  <a:pt x="1986461" y="1467499"/>
                </a:lnTo>
                <a:lnTo>
                  <a:pt x="0" y="1467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6862176" y="49858"/>
            <a:ext cx="1714034" cy="5319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75"/>
              </a:lnSpc>
            </a:pPr>
            <a:r>
              <a:rPr lang="en-US" sz="30982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6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5544309" y="4767690"/>
            <a:ext cx="4349769" cy="1289107"/>
            <a:chOff x="0" y="0"/>
            <a:chExt cx="1558859" cy="46198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58859" cy="461987"/>
            </a:xfrm>
            <a:custGeom>
              <a:avLst/>
              <a:gdLst/>
              <a:ahLst/>
              <a:cxnLst/>
              <a:rect r="r" b="b" t="t" l="l"/>
              <a:pathLst>
                <a:path h="461987" w="1558859">
                  <a:moveTo>
                    <a:pt x="0" y="0"/>
                  </a:moveTo>
                  <a:lnTo>
                    <a:pt x="1558859" y="0"/>
                  </a:lnTo>
                  <a:lnTo>
                    <a:pt x="1558859" y="461987"/>
                  </a:lnTo>
                  <a:lnTo>
                    <a:pt x="0" y="46198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1558859" cy="4905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8084651" y="3282965"/>
            <a:ext cx="1591148" cy="1597137"/>
          </a:xfrm>
          <a:custGeom>
            <a:avLst/>
            <a:gdLst/>
            <a:ahLst/>
            <a:cxnLst/>
            <a:rect r="r" b="b" t="t" l="l"/>
            <a:pathLst>
              <a:path h="1597137" w="1591148">
                <a:moveTo>
                  <a:pt x="0" y="0"/>
                </a:moveTo>
                <a:lnTo>
                  <a:pt x="1591148" y="0"/>
                </a:lnTo>
                <a:lnTo>
                  <a:pt x="1591148" y="1597137"/>
                </a:lnTo>
                <a:lnTo>
                  <a:pt x="0" y="1597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6570083" y="4328192"/>
            <a:ext cx="2298221" cy="1912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516"/>
              </a:lnSpc>
              <a:spcBef>
                <a:spcPct val="0"/>
              </a:spcBef>
            </a:pPr>
            <a:r>
              <a:rPr lang="en-US" sz="11083">
                <a:solidFill>
                  <a:srgbClr val="FA92C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SEIS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6000" y="756000"/>
            <a:ext cx="4433613" cy="6048000"/>
            <a:chOff x="0" y="0"/>
            <a:chExt cx="1588907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88907" cy="2167467"/>
            </a:xfrm>
            <a:custGeom>
              <a:avLst/>
              <a:gdLst/>
              <a:ahLst/>
              <a:cxnLst/>
              <a:rect r="r" b="b" t="t" l="l"/>
              <a:pathLst>
                <a:path h="2167467" w="1588907">
                  <a:moveTo>
                    <a:pt x="0" y="0"/>
                  </a:moveTo>
                  <a:lnTo>
                    <a:pt x="1588907" y="0"/>
                  </a:lnTo>
                  <a:lnTo>
                    <a:pt x="158890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ADA8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33400"/>
              <a:ext cx="1588907" cy="27008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835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502387" y="763554"/>
            <a:ext cx="4433613" cy="6048000"/>
            <a:chOff x="0" y="0"/>
            <a:chExt cx="1588907" cy="21674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88907" cy="2167467"/>
            </a:xfrm>
            <a:custGeom>
              <a:avLst/>
              <a:gdLst/>
              <a:ahLst/>
              <a:cxnLst/>
              <a:rect r="r" b="b" t="t" l="l"/>
              <a:pathLst>
                <a:path h="2167467" w="1588907">
                  <a:moveTo>
                    <a:pt x="0" y="0"/>
                  </a:moveTo>
                  <a:lnTo>
                    <a:pt x="1588907" y="0"/>
                  </a:lnTo>
                  <a:lnTo>
                    <a:pt x="158890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85DAB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588907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6940921" y="49858"/>
            <a:ext cx="1556544" cy="5319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75"/>
              </a:lnSpc>
            </a:pPr>
            <a:r>
              <a:rPr lang="en-US" sz="30982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8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5544309" y="4767690"/>
            <a:ext cx="4349769" cy="1289107"/>
            <a:chOff x="0" y="0"/>
            <a:chExt cx="1558859" cy="46198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58859" cy="461987"/>
            </a:xfrm>
            <a:custGeom>
              <a:avLst/>
              <a:gdLst/>
              <a:ahLst/>
              <a:cxnLst/>
              <a:rect r="r" b="b" t="t" l="l"/>
              <a:pathLst>
                <a:path h="461987" w="1558859">
                  <a:moveTo>
                    <a:pt x="0" y="0"/>
                  </a:moveTo>
                  <a:lnTo>
                    <a:pt x="1558859" y="0"/>
                  </a:lnTo>
                  <a:lnTo>
                    <a:pt x="1558859" y="461987"/>
                  </a:lnTo>
                  <a:lnTo>
                    <a:pt x="0" y="46198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1558859" cy="4905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6346055" y="4328192"/>
            <a:ext cx="2746277" cy="1912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516"/>
              </a:lnSpc>
              <a:spcBef>
                <a:spcPct val="0"/>
              </a:spcBef>
            </a:pPr>
            <a:r>
              <a:rPr lang="en-US" sz="11083">
                <a:solidFill>
                  <a:srgbClr val="85DAB1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OCHO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8002892" y="3292464"/>
            <a:ext cx="1670451" cy="1728798"/>
          </a:xfrm>
          <a:custGeom>
            <a:avLst/>
            <a:gdLst/>
            <a:ahLst/>
            <a:cxnLst/>
            <a:rect r="r" b="b" t="t" l="l"/>
            <a:pathLst>
              <a:path h="1728798" w="1670451">
                <a:moveTo>
                  <a:pt x="0" y="0"/>
                </a:moveTo>
                <a:lnTo>
                  <a:pt x="1670451" y="0"/>
                </a:lnTo>
                <a:lnTo>
                  <a:pt x="1670451" y="1728798"/>
                </a:lnTo>
                <a:lnTo>
                  <a:pt x="0" y="17287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133165" y="63921"/>
            <a:ext cx="1679283" cy="5305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375"/>
              </a:lnSpc>
              <a:spcBef>
                <a:spcPct val="0"/>
              </a:spcBef>
            </a:pPr>
            <a:r>
              <a:rPr lang="en-US" sz="30982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7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797922" y="4754385"/>
            <a:ext cx="4349769" cy="1289107"/>
            <a:chOff x="0" y="0"/>
            <a:chExt cx="1558859" cy="46198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58859" cy="461987"/>
            </a:xfrm>
            <a:custGeom>
              <a:avLst/>
              <a:gdLst/>
              <a:ahLst/>
              <a:cxnLst/>
              <a:rect r="r" b="b" t="t" l="l"/>
              <a:pathLst>
                <a:path h="461987" w="1558859">
                  <a:moveTo>
                    <a:pt x="0" y="0"/>
                  </a:moveTo>
                  <a:lnTo>
                    <a:pt x="1558859" y="0"/>
                  </a:lnTo>
                  <a:lnTo>
                    <a:pt x="1558859" y="461987"/>
                  </a:lnTo>
                  <a:lnTo>
                    <a:pt x="0" y="46198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1558859" cy="4905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491859" y="4364327"/>
            <a:ext cx="2961896" cy="1876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45"/>
              </a:lnSpc>
            </a:pPr>
            <a:r>
              <a:rPr lang="en-US" sz="10889">
                <a:solidFill>
                  <a:srgbClr val="FADA8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SIETE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3527868" y="3501419"/>
            <a:ext cx="1476148" cy="1519843"/>
          </a:xfrm>
          <a:custGeom>
            <a:avLst/>
            <a:gdLst/>
            <a:ahLst/>
            <a:cxnLst/>
            <a:rect r="r" b="b" t="t" l="l"/>
            <a:pathLst>
              <a:path h="1519843" w="1476148">
                <a:moveTo>
                  <a:pt x="0" y="0"/>
                </a:moveTo>
                <a:lnTo>
                  <a:pt x="1476148" y="0"/>
                </a:lnTo>
                <a:lnTo>
                  <a:pt x="1476148" y="1519843"/>
                </a:lnTo>
                <a:lnTo>
                  <a:pt x="0" y="15198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6000" y="756000"/>
            <a:ext cx="4433613" cy="6048000"/>
            <a:chOff x="0" y="0"/>
            <a:chExt cx="1588907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88907" cy="2167467"/>
            </a:xfrm>
            <a:custGeom>
              <a:avLst/>
              <a:gdLst/>
              <a:ahLst/>
              <a:cxnLst/>
              <a:rect r="r" b="b" t="t" l="l"/>
              <a:pathLst>
                <a:path h="2167467" w="1588907">
                  <a:moveTo>
                    <a:pt x="0" y="0"/>
                  </a:moveTo>
                  <a:lnTo>
                    <a:pt x="1588907" y="0"/>
                  </a:lnTo>
                  <a:lnTo>
                    <a:pt x="158890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48C8C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33400"/>
              <a:ext cx="1588907" cy="27008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835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502387" y="763554"/>
            <a:ext cx="4433613" cy="6048000"/>
            <a:chOff x="0" y="0"/>
            <a:chExt cx="1588907" cy="21674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88907" cy="2167467"/>
            </a:xfrm>
            <a:custGeom>
              <a:avLst/>
              <a:gdLst/>
              <a:ahLst/>
              <a:cxnLst/>
              <a:rect r="r" b="b" t="t" l="l"/>
              <a:pathLst>
                <a:path h="2167467" w="1588907">
                  <a:moveTo>
                    <a:pt x="0" y="0"/>
                  </a:moveTo>
                  <a:lnTo>
                    <a:pt x="1588907" y="0"/>
                  </a:lnTo>
                  <a:lnTo>
                    <a:pt x="158890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A0A4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588907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198415" y="63921"/>
            <a:ext cx="1548783" cy="5305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375"/>
              </a:lnSpc>
              <a:spcBef>
                <a:spcPct val="0"/>
              </a:spcBef>
            </a:pPr>
            <a:r>
              <a:rPr lang="en-US" sz="30982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9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97922" y="4754385"/>
            <a:ext cx="4349769" cy="1289107"/>
            <a:chOff x="0" y="0"/>
            <a:chExt cx="1558859" cy="46198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58859" cy="461987"/>
            </a:xfrm>
            <a:custGeom>
              <a:avLst/>
              <a:gdLst/>
              <a:ahLst/>
              <a:cxnLst/>
              <a:rect r="r" b="b" t="t" l="l"/>
              <a:pathLst>
                <a:path h="461987" w="1558859">
                  <a:moveTo>
                    <a:pt x="0" y="0"/>
                  </a:moveTo>
                  <a:lnTo>
                    <a:pt x="1558859" y="0"/>
                  </a:lnTo>
                  <a:lnTo>
                    <a:pt x="1558859" y="461987"/>
                  </a:lnTo>
                  <a:lnTo>
                    <a:pt x="0" y="46198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1558859" cy="4905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379102" y="4364327"/>
            <a:ext cx="3187410" cy="1876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45"/>
              </a:lnSpc>
            </a:pPr>
            <a:r>
              <a:rPr lang="en-US" sz="10889">
                <a:solidFill>
                  <a:srgbClr val="48C8CB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NUEVE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3208661" y="3344588"/>
            <a:ext cx="1561096" cy="1570915"/>
          </a:xfrm>
          <a:custGeom>
            <a:avLst/>
            <a:gdLst/>
            <a:ahLst/>
            <a:cxnLst/>
            <a:rect r="r" b="b" t="t" l="l"/>
            <a:pathLst>
              <a:path h="1570915" w="1561096">
                <a:moveTo>
                  <a:pt x="0" y="0"/>
                </a:moveTo>
                <a:lnTo>
                  <a:pt x="1561097" y="0"/>
                </a:lnTo>
                <a:lnTo>
                  <a:pt x="1561097" y="1570915"/>
                </a:lnTo>
                <a:lnTo>
                  <a:pt x="0" y="15709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6627399" y="378355"/>
            <a:ext cx="2183590" cy="4743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92"/>
              </a:lnSpc>
            </a:pPr>
            <a:r>
              <a:rPr lang="en-US" sz="27637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10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5544309" y="4767690"/>
            <a:ext cx="4349769" cy="1289107"/>
            <a:chOff x="0" y="0"/>
            <a:chExt cx="1558859" cy="46198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58859" cy="461987"/>
            </a:xfrm>
            <a:custGeom>
              <a:avLst/>
              <a:gdLst/>
              <a:ahLst/>
              <a:cxnLst/>
              <a:rect r="r" b="b" t="t" l="l"/>
              <a:pathLst>
                <a:path h="461987" w="1558859">
                  <a:moveTo>
                    <a:pt x="0" y="0"/>
                  </a:moveTo>
                  <a:lnTo>
                    <a:pt x="1558859" y="0"/>
                  </a:lnTo>
                  <a:lnTo>
                    <a:pt x="1558859" y="461987"/>
                  </a:lnTo>
                  <a:lnTo>
                    <a:pt x="0" y="46198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1558859" cy="4905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6535804" y="4328192"/>
            <a:ext cx="2366780" cy="1912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516"/>
              </a:lnSpc>
              <a:spcBef>
                <a:spcPct val="0"/>
              </a:spcBef>
            </a:pPr>
            <a:r>
              <a:rPr lang="en-US" sz="11083">
                <a:solidFill>
                  <a:srgbClr val="A0A4E3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DIEZ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7998630" y="3486872"/>
            <a:ext cx="1508280" cy="1634992"/>
          </a:xfrm>
          <a:custGeom>
            <a:avLst/>
            <a:gdLst/>
            <a:ahLst/>
            <a:cxnLst/>
            <a:rect r="r" b="b" t="t" l="l"/>
            <a:pathLst>
              <a:path h="1634992" w="1508280">
                <a:moveTo>
                  <a:pt x="0" y="0"/>
                </a:moveTo>
                <a:lnTo>
                  <a:pt x="1508280" y="0"/>
                </a:lnTo>
                <a:lnTo>
                  <a:pt x="1508280" y="1634992"/>
                </a:lnTo>
                <a:lnTo>
                  <a:pt x="0" y="16349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DAGx_6MXwYw</dc:identifier>
  <dcterms:modified xsi:type="dcterms:W3CDTF">2011-08-01T06:04:30Z</dcterms:modified>
  <cp:revision>1</cp:revision>
  <dc:title>Tarjetas educativas números 1 al 10 ilustradas capibara coloridas</dc:title>
</cp:coreProperties>
</file>