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772400" cy="10058400"/>
  <p:notesSz cx="6858000" cy="9144000"/>
  <p:embeddedFontLst>
    <p:embeddedFont>
      <p:font typeface="Londrina Solid" charset="1" panose="00000500000000000000"/>
      <p:regular r:id="rId7"/>
    </p:embeddedFont>
    <p:embeddedFont>
      <p:font typeface="Jua" charset="1" panose="000000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772400" cy="10058400"/>
          </a:xfrm>
          <a:custGeom>
            <a:avLst/>
            <a:gdLst/>
            <a:ahLst/>
            <a:cxnLst/>
            <a:rect r="r" b="b" t="t" l="l"/>
            <a:pathLst>
              <a:path h="10058400" w="7772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176" t="-1136" r="-16176" b="-113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62028" y="8772487"/>
            <a:ext cx="5934704" cy="525528"/>
            <a:chOff x="0" y="0"/>
            <a:chExt cx="2068742" cy="1831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68742" cy="183190"/>
            </a:xfrm>
            <a:custGeom>
              <a:avLst/>
              <a:gdLst/>
              <a:ahLst/>
              <a:cxnLst/>
              <a:rect r="r" b="b" t="t" l="l"/>
              <a:pathLst>
                <a:path h="183190" w="2068742">
                  <a:moveTo>
                    <a:pt x="49572" y="0"/>
                  </a:moveTo>
                  <a:lnTo>
                    <a:pt x="2019171" y="0"/>
                  </a:lnTo>
                  <a:cubicBezTo>
                    <a:pt x="2032318" y="0"/>
                    <a:pt x="2044927" y="5223"/>
                    <a:pt x="2054223" y="14519"/>
                  </a:cubicBezTo>
                  <a:cubicBezTo>
                    <a:pt x="2063519" y="23816"/>
                    <a:pt x="2068742" y="36424"/>
                    <a:pt x="2068742" y="49572"/>
                  </a:cubicBezTo>
                  <a:lnTo>
                    <a:pt x="2068742" y="133619"/>
                  </a:lnTo>
                  <a:cubicBezTo>
                    <a:pt x="2068742" y="160996"/>
                    <a:pt x="2046548" y="183190"/>
                    <a:pt x="2019171" y="183190"/>
                  </a:cubicBezTo>
                  <a:lnTo>
                    <a:pt x="49572" y="183190"/>
                  </a:lnTo>
                  <a:cubicBezTo>
                    <a:pt x="22194" y="183190"/>
                    <a:pt x="0" y="160996"/>
                    <a:pt x="0" y="133619"/>
                  </a:cubicBezTo>
                  <a:lnTo>
                    <a:pt x="0" y="49572"/>
                  </a:lnTo>
                  <a:cubicBezTo>
                    <a:pt x="0" y="22194"/>
                    <a:pt x="22194" y="0"/>
                    <a:pt x="495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2068742" cy="2117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1262028" y="617949"/>
            <a:ext cx="5934704" cy="4747763"/>
          </a:xfrm>
          <a:custGeom>
            <a:avLst/>
            <a:gdLst/>
            <a:ahLst/>
            <a:cxnLst/>
            <a:rect r="r" b="b" t="t" l="l"/>
            <a:pathLst>
              <a:path h="4747763" w="5934704">
                <a:moveTo>
                  <a:pt x="0" y="4747763"/>
                </a:moveTo>
                <a:lnTo>
                  <a:pt x="5934703" y="4747763"/>
                </a:lnTo>
                <a:lnTo>
                  <a:pt x="5934703" y="0"/>
                </a:lnTo>
                <a:lnTo>
                  <a:pt x="0" y="0"/>
                </a:lnTo>
                <a:lnTo>
                  <a:pt x="0" y="474776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74779" y="4576712"/>
            <a:ext cx="5509200" cy="4242084"/>
          </a:xfrm>
          <a:custGeom>
            <a:avLst/>
            <a:gdLst/>
            <a:ahLst/>
            <a:cxnLst/>
            <a:rect r="r" b="b" t="t" l="l"/>
            <a:pathLst>
              <a:path h="4242084" w="5509200">
                <a:moveTo>
                  <a:pt x="0" y="0"/>
                </a:moveTo>
                <a:lnTo>
                  <a:pt x="5509201" y="0"/>
                </a:lnTo>
                <a:lnTo>
                  <a:pt x="5509201" y="4242084"/>
                </a:lnTo>
                <a:lnTo>
                  <a:pt x="0" y="42420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-1802745" y="-344054"/>
            <a:ext cx="2579985" cy="10717093"/>
            <a:chOff x="0" y="0"/>
            <a:chExt cx="899341" cy="37358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99341" cy="3735806"/>
            </a:xfrm>
            <a:custGeom>
              <a:avLst/>
              <a:gdLst/>
              <a:ahLst/>
              <a:cxnLst/>
              <a:rect r="r" b="b" t="t" l="l"/>
              <a:pathLst>
                <a:path h="3735806" w="899341">
                  <a:moveTo>
                    <a:pt x="0" y="0"/>
                  </a:moveTo>
                  <a:lnTo>
                    <a:pt x="899341" y="0"/>
                  </a:lnTo>
                  <a:lnTo>
                    <a:pt x="899341" y="3735806"/>
                  </a:lnTo>
                  <a:lnTo>
                    <a:pt x="0" y="3735806"/>
                  </a:lnTo>
                  <a:close/>
                </a:path>
              </a:pathLst>
            </a:custGeom>
            <a:solidFill>
              <a:srgbClr val="FA88D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899341" cy="37643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799239" y="2378817"/>
            <a:ext cx="4967411" cy="1575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24"/>
              </a:lnSpc>
            </a:pPr>
            <a:r>
              <a:rPr lang="en-US" sz="8413" spc="336">
                <a:solidFill>
                  <a:srgbClr val="FA88D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LENGUAJES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95837" y="1923503"/>
            <a:ext cx="4667085" cy="911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48"/>
              </a:lnSpc>
            </a:pPr>
            <a:r>
              <a:rPr lang="en-US" sz="4253" spc="1297">
                <a:solidFill>
                  <a:srgbClr val="713627"/>
                </a:solidFill>
                <a:latin typeface="Jua"/>
                <a:ea typeface="Jua"/>
                <a:cs typeface="Jua"/>
                <a:sym typeface="Jua"/>
              </a:rPr>
              <a:t>cuaderno de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002967" y="8618771"/>
            <a:ext cx="4559955" cy="629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07"/>
              </a:lnSpc>
            </a:pPr>
            <a:r>
              <a:rPr lang="en-US" sz="2852" spc="348">
                <a:solidFill>
                  <a:srgbClr val="713627"/>
                </a:solidFill>
                <a:latin typeface="Jua"/>
                <a:ea typeface="Jua"/>
                <a:cs typeface="Jua"/>
                <a:sym typeface="Jua"/>
              </a:rPr>
              <a:t>Nombre: Andrea Flores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DAGyF6NZOFM</dc:identifier>
  <dcterms:modified xsi:type="dcterms:W3CDTF">2011-08-01T06:04:30Z</dcterms:modified>
  <cp:revision>1</cp:revision>
  <dc:title>Portada de cuaderno escolar lenguajes infantil capibara arcoíris</dc:title>
</cp:coreProperties>
</file>