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7556500"/>
  <p:notesSz cx="6858000" cy="9144000"/>
  <p:embeddedFontLst>
    <p:embeddedFont>
      <p:font typeface="Jua" charset="1" panose="00000000000000000000"/>
      <p:regular r:id="rId7"/>
    </p:embeddedFont>
    <p:embeddedFont>
      <p:font typeface="Childos Arabic" charset="1" panose="00000500000000000000"/>
      <p:regular r:id="rId8"/>
    </p:embeddedFont>
    <p:embeddedFont>
      <p:font typeface="Londrina Solid Heavy" charset="1" panose="00000A00000000000000"/>
      <p:regular r:id="rId9"/>
    </p:embeddedFont>
    <p:embeddedFont>
      <p:font typeface="Sweet Apricot" charset="1" panose="00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692000" cy="7560000"/>
          </a:xfrm>
          <a:custGeom>
            <a:avLst/>
            <a:gdLst/>
            <a:ahLst/>
            <a:cxnLst/>
            <a:rect r="r" b="b" t="t" l="l"/>
            <a:pathLst>
              <a:path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9" t="-22226" r="-1069" b="-2222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5586" y="209071"/>
            <a:ext cx="9940827" cy="1335057"/>
          </a:xfrm>
          <a:custGeom>
            <a:avLst/>
            <a:gdLst/>
            <a:ahLst/>
            <a:cxnLst/>
            <a:rect r="r" b="b" t="t" l="l"/>
            <a:pathLst>
              <a:path h="1335057" w="9940827">
                <a:moveTo>
                  <a:pt x="0" y="0"/>
                </a:moveTo>
                <a:lnTo>
                  <a:pt x="9940828" y="0"/>
                </a:lnTo>
                <a:lnTo>
                  <a:pt x="9940828" y="1335056"/>
                </a:lnTo>
                <a:lnTo>
                  <a:pt x="0" y="1335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-38109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75586" y="928089"/>
            <a:ext cx="9940827" cy="6422840"/>
          </a:xfrm>
          <a:custGeom>
            <a:avLst/>
            <a:gdLst/>
            <a:ahLst/>
            <a:cxnLst/>
            <a:rect r="r" b="b" t="t" l="l"/>
            <a:pathLst>
              <a:path h="6422840" w="9940827">
                <a:moveTo>
                  <a:pt x="0" y="0"/>
                </a:moveTo>
                <a:lnTo>
                  <a:pt x="9940828" y="0"/>
                </a:lnTo>
                <a:lnTo>
                  <a:pt x="9940828" y="6422840"/>
                </a:lnTo>
                <a:lnTo>
                  <a:pt x="0" y="6422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756000" y="1699033"/>
          <a:ext cx="9180000" cy="4269629"/>
        </p:xfrm>
        <a:graphic>
          <a:graphicData uri="http://schemas.openxmlformats.org/drawingml/2006/table">
            <a:tbl>
              <a:tblPr/>
              <a:tblGrid>
                <a:gridCol w="1313098"/>
                <a:gridCol w="1573380"/>
                <a:gridCol w="1532775"/>
                <a:gridCol w="1613986"/>
                <a:gridCol w="1573380"/>
                <a:gridCol w="1573380"/>
              </a:tblGrid>
              <a:tr h="642151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7B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39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E0A2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BE3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AF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9E0"/>
                    </a:solidFill>
                  </a:tcPr>
                </a:tc>
              </a:tr>
              <a:tr h="725496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F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C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C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A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EF"/>
                    </a:solidFill>
                  </a:tcPr>
                </a:tc>
              </a:tr>
              <a:tr h="725496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F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C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C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A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EF"/>
                    </a:solidFill>
                  </a:tcPr>
                </a:tc>
              </a:tr>
              <a:tr h="725496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F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C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C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A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EF"/>
                    </a:solidFill>
                  </a:tcPr>
                </a:tc>
              </a:tr>
              <a:tr h="725496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F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C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C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A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EF"/>
                    </a:solidFill>
                  </a:tcPr>
                </a:tc>
              </a:tr>
              <a:tr h="725496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F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C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E2C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AF7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322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95250" marR="95250" marT="95250" marB="9525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EF"/>
                    </a:solidFill>
                  </a:tcPr>
                </a:tc>
              </a:tr>
            </a:tbl>
          </a:graphicData>
        </a:graphic>
      </p:graphicFrame>
      <p:grpSp>
        <p:nvGrpSpPr>
          <p:cNvPr name="Group 6" id="6"/>
          <p:cNvGrpSpPr/>
          <p:nvPr/>
        </p:nvGrpSpPr>
        <p:grpSpPr>
          <a:xfrm rot="0">
            <a:off x="2173514" y="6011545"/>
            <a:ext cx="7762486" cy="809231"/>
            <a:chOff x="0" y="0"/>
            <a:chExt cx="2781900" cy="29001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81900" cy="290010"/>
            </a:xfrm>
            <a:custGeom>
              <a:avLst/>
              <a:gdLst/>
              <a:ahLst/>
              <a:cxnLst/>
              <a:rect r="r" b="b" t="t" l="l"/>
              <a:pathLst>
                <a:path h="290010" w="2781900">
                  <a:moveTo>
                    <a:pt x="0" y="0"/>
                  </a:moveTo>
                  <a:lnTo>
                    <a:pt x="2781900" y="0"/>
                  </a:lnTo>
                  <a:lnTo>
                    <a:pt x="2781900" y="290010"/>
                  </a:lnTo>
                  <a:lnTo>
                    <a:pt x="0" y="290010"/>
                  </a:lnTo>
                  <a:close/>
                </a:path>
              </a:pathLst>
            </a:custGeom>
            <a:solidFill>
              <a:srgbClr val="FFDAEF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2781900" cy="3185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620353" y="280529"/>
            <a:ext cx="2075700" cy="1598289"/>
          </a:xfrm>
          <a:custGeom>
            <a:avLst/>
            <a:gdLst/>
            <a:ahLst/>
            <a:cxnLst/>
            <a:rect r="r" b="b" t="t" l="l"/>
            <a:pathLst>
              <a:path h="1598289" w="2075700">
                <a:moveTo>
                  <a:pt x="0" y="0"/>
                </a:moveTo>
                <a:lnTo>
                  <a:pt x="2075700" y="0"/>
                </a:lnTo>
                <a:lnTo>
                  <a:pt x="2075700" y="1598289"/>
                </a:lnTo>
                <a:lnTo>
                  <a:pt x="0" y="15982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21279" y="5602795"/>
            <a:ext cx="1820303" cy="1467620"/>
          </a:xfrm>
          <a:custGeom>
            <a:avLst/>
            <a:gdLst/>
            <a:ahLst/>
            <a:cxnLst/>
            <a:rect r="r" b="b" t="t" l="l"/>
            <a:pathLst>
              <a:path h="1467620" w="1820303">
                <a:moveTo>
                  <a:pt x="0" y="0"/>
                </a:moveTo>
                <a:lnTo>
                  <a:pt x="1820304" y="0"/>
                </a:lnTo>
                <a:lnTo>
                  <a:pt x="1820304" y="1467620"/>
                </a:lnTo>
                <a:lnTo>
                  <a:pt x="0" y="14676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160463" y="587609"/>
            <a:ext cx="533435" cy="768035"/>
          </a:xfrm>
          <a:custGeom>
            <a:avLst/>
            <a:gdLst/>
            <a:ahLst/>
            <a:cxnLst/>
            <a:rect r="r" b="b" t="t" l="l"/>
            <a:pathLst>
              <a:path h="768035" w="533435">
                <a:moveTo>
                  <a:pt x="0" y="0"/>
                </a:moveTo>
                <a:lnTo>
                  <a:pt x="533436" y="0"/>
                </a:lnTo>
                <a:lnTo>
                  <a:pt x="533436" y="768035"/>
                </a:lnTo>
                <a:lnTo>
                  <a:pt x="0" y="7680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91582" y="1730517"/>
            <a:ext cx="679698" cy="462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64"/>
              </a:lnSpc>
              <a:spcBef>
                <a:spcPct val="0"/>
              </a:spcBef>
            </a:pPr>
            <a:r>
              <a:rPr lang="en-US" sz="2403">
                <a:solidFill>
                  <a:srgbClr val="713627"/>
                </a:solidFill>
                <a:latin typeface="Jua"/>
                <a:ea typeface="Jua"/>
                <a:cs typeface="Jua"/>
                <a:sym typeface="Jua"/>
              </a:rPr>
              <a:t>Hora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63729" y="1730517"/>
            <a:ext cx="759619" cy="462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64"/>
              </a:lnSpc>
              <a:spcBef>
                <a:spcPct val="0"/>
              </a:spcBef>
            </a:pPr>
            <a:r>
              <a:rPr lang="en-US" sz="2403">
                <a:solidFill>
                  <a:srgbClr val="713627"/>
                </a:solidFill>
                <a:latin typeface="Jua"/>
                <a:ea typeface="Jua"/>
                <a:cs typeface="Jua"/>
                <a:sym typeface="Jua"/>
              </a:rPr>
              <a:t>Lunes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898002" y="1730601"/>
            <a:ext cx="984647" cy="462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64"/>
              </a:lnSpc>
              <a:spcBef>
                <a:spcPct val="0"/>
              </a:spcBef>
            </a:pPr>
            <a:r>
              <a:rPr lang="en-US" sz="2403">
                <a:solidFill>
                  <a:srgbClr val="713627"/>
                </a:solidFill>
                <a:latin typeface="Jua"/>
                <a:ea typeface="Jua"/>
                <a:cs typeface="Jua"/>
                <a:sym typeface="Jua"/>
              </a:rPr>
              <a:t>Martes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24995" y="1768617"/>
            <a:ext cx="1252013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713627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´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309125" y="1730601"/>
            <a:ext cx="1347821" cy="462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64"/>
              </a:lnSpc>
              <a:spcBef>
                <a:spcPct val="0"/>
              </a:spcBef>
            </a:pPr>
            <a:r>
              <a:rPr lang="en-US" sz="2403">
                <a:solidFill>
                  <a:srgbClr val="713627"/>
                </a:solidFill>
                <a:latin typeface="Jua"/>
                <a:ea typeface="Jua"/>
                <a:cs typeface="Jua"/>
                <a:sym typeface="Jua"/>
              </a:rPr>
              <a:t>Miercoles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994347" y="1730433"/>
            <a:ext cx="1252013" cy="462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713627"/>
                </a:solidFill>
                <a:latin typeface="Jua"/>
                <a:ea typeface="Jua"/>
                <a:cs typeface="Jua"/>
                <a:sym typeface="Jua"/>
              </a:rPr>
              <a:t>Jueves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38133" y="1730601"/>
            <a:ext cx="1252013" cy="462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713627"/>
                </a:solidFill>
                <a:latin typeface="Jua"/>
                <a:ea typeface="Jua"/>
                <a:cs typeface="Jua"/>
                <a:sym typeface="Jua"/>
              </a:rPr>
              <a:t>Viernes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27181" y="6025812"/>
            <a:ext cx="747536" cy="385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90"/>
              </a:lnSpc>
              <a:spcBef>
                <a:spcPct val="0"/>
              </a:spcBef>
            </a:pPr>
            <a:r>
              <a:rPr lang="en-US" sz="1992" strike="noStrike" u="none">
                <a:solidFill>
                  <a:srgbClr val="713627"/>
                </a:solidFill>
                <a:latin typeface="Jua"/>
                <a:ea typeface="Jua"/>
                <a:cs typeface="Jua"/>
                <a:sym typeface="Jua"/>
              </a:rPr>
              <a:t>Notas: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106906" y="147293"/>
            <a:ext cx="675300" cy="139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24"/>
              </a:lnSpc>
            </a:pPr>
            <a:r>
              <a:rPr lang="en-US" b="true" sz="7581" spc="1789">
                <a:solidFill>
                  <a:srgbClr val="FF97BE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H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755420" y="157613"/>
            <a:ext cx="663371" cy="1380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98"/>
              </a:lnSpc>
            </a:pPr>
            <a:r>
              <a:rPr lang="en-US" b="true" sz="7564" spc="1785">
                <a:solidFill>
                  <a:srgbClr val="FFB39F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392006" y="157613"/>
            <a:ext cx="693824" cy="1380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98"/>
              </a:lnSpc>
            </a:pPr>
            <a:r>
              <a:rPr lang="en-US" b="true" sz="7564" spc="1785">
                <a:solidFill>
                  <a:srgbClr val="89E0A2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059044" y="157613"/>
            <a:ext cx="619361" cy="1380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98"/>
              </a:lnSpc>
            </a:pPr>
            <a:r>
              <a:rPr lang="en-US" b="true" sz="7564" spc="1785">
                <a:solidFill>
                  <a:srgbClr val="BBEBE3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651619" y="157613"/>
            <a:ext cx="712439" cy="1380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98"/>
              </a:lnSpc>
            </a:pPr>
            <a:r>
              <a:rPr lang="en-US" b="true" sz="7564" spc="1785">
                <a:solidFill>
                  <a:srgbClr val="EACAFB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337273" y="157613"/>
            <a:ext cx="507667" cy="1380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98"/>
              </a:lnSpc>
            </a:pPr>
            <a:r>
              <a:rPr lang="en-US" b="true" sz="7564" spc="1785">
                <a:solidFill>
                  <a:srgbClr val="FFB9E0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I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818154" y="147293"/>
            <a:ext cx="693191" cy="139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24"/>
              </a:lnSpc>
            </a:pPr>
            <a:r>
              <a:rPr lang="en-US" b="true" sz="7581" spc="1789">
                <a:solidFill>
                  <a:srgbClr val="FF97BE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0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941608" y="823059"/>
            <a:ext cx="1544950" cy="950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59"/>
              </a:lnSpc>
            </a:pPr>
            <a:r>
              <a:rPr lang="en-US" sz="5542">
                <a:solidFill>
                  <a:srgbClr val="713627"/>
                </a:solidFill>
                <a:latin typeface="Sweet Apricot"/>
                <a:ea typeface="Sweet Apricot"/>
                <a:cs typeface="Sweet Apricot"/>
                <a:sym typeface="Sweet Apricot"/>
              </a:rPr>
              <a:t>escolar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537916" y="971626"/>
            <a:ext cx="374067" cy="538578"/>
          </a:xfrm>
          <a:custGeom>
            <a:avLst/>
            <a:gdLst/>
            <a:ahLst/>
            <a:cxnLst/>
            <a:rect r="r" b="b" t="t" l="l"/>
            <a:pathLst>
              <a:path h="538578" w="374067">
                <a:moveTo>
                  <a:pt x="0" y="0"/>
                </a:moveTo>
                <a:lnTo>
                  <a:pt x="374067" y="0"/>
                </a:lnTo>
                <a:lnTo>
                  <a:pt x="374067" y="538579"/>
                </a:lnTo>
                <a:lnTo>
                  <a:pt x="0" y="5385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756000" y="756000"/>
            <a:ext cx="453502" cy="652948"/>
          </a:xfrm>
          <a:custGeom>
            <a:avLst/>
            <a:gdLst/>
            <a:ahLst/>
            <a:cxnLst/>
            <a:rect r="r" b="b" t="t" l="l"/>
            <a:pathLst>
              <a:path h="652948" w="453502">
                <a:moveTo>
                  <a:pt x="0" y="0"/>
                </a:moveTo>
                <a:lnTo>
                  <a:pt x="453502" y="0"/>
                </a:lnTo>
                <a:lnTo>
                  <a:pt x="453502" y="652948"/>
                </a:lnTo>
                <a:lnTo>
                  <a:pt x="0" y="6529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DAGx_8Oe6T0</dc:identifier>
  <dcterms:modified xsi:type="dcterms:W3CDTF">2011-08-01T06:04:30Z</dcterms:modified>
  <cp:revision>1</cp:revision>
  <dc:title>Horario escolar capibara ilustrado infantil colorido</dc:title>
</cp:coreProperties>
</file>