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Jua" charset="1" panose="00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756000"/>
            <a:ext cx="6048000" cy="2072404"/>
          </a:xfrm>
          <a:custGeom>
            <a:avLst/>
            <a:gdLst/>
            <a:ahLst/>
            <a:cxnLst/>
            <a:rect r="r" b="b" t="t" l="l"/>
            <a:pathLst>
              <a:path h="2072404" w="6048000">
                <a:moveTo>
                  <a:pt x="0" y="0"/>
                </a:moveTo>
                <a:lnTo>
                  <a:pt x="6048000" y="0"/>
                </a:lnTo>
                <a:lnTo>
                  <a:pt x="6048000" y="2072404"/>
                </a:lnTo>
                <a:lnTo>
                  <a:pt x="0" y="2072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9183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6000" y="3123253"/>
            <a:ext cx="6048000" cy="2072404"/>
          </a:xfrm>
          <a:custGeom>
            <a:avLst/>
            <a:gdLst/>
            <a:ahLst/>
            <a:cxnLst/>
            <a:rect r="r" b="b" t="t" l="l"/>
            <a:pathLst>
              <a:path h="2072404" w="6048000">
                <a:moveTo>
                  <a:pt x="0" y="0"/>
                </a:moveTo>
                <a:lnTo>
                  <a:pt x="6048000" y="0"/>
                </a:lnTo>
                <a:lnTo>
                  <a:pt x="6048000" y="2072404"/>
                </a:lnTo>
                <a:lnTo>
                  <a:pt x="0" y="2072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1835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6000" y="5490507"/>
            <a:ext cx="6048000" cy="2072404"/>
          </a:xfrm>
          <a:custGeom>
            <a:avLst/>
            <a:gdLst/>
            <a:ahLst/>
            <a:cxnLst/>
            <a:rect r="r" b="b" t="t" l="l"/>
            <a:pathLst>
              <a:path h="2072404" w="6048000">
                <a:moveTo>
                  <a:pt x="0" y="0"/>
                </a:moveTo>
                <a:lnTo>
                  <a:pt x="6048000" y="0"/>
                </a:lnTo>
                <a:lnTo>
                  <a:pt x="6048000" y="2072404"/>
                </a:lnTo>
                <a:lnTo>
                  <a:pt x="0" y="2072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9183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6000" y="7857760"/>
            <a:ext cx="6048000" cy="2072404"/>
          </a:xfrm>
          <a:custGeom>
            <a:avLst/>
            <a:gdLst/>
            <a:ahLst/>
            <a:cxnLst/>
            <a:rect r="r" b="b" t="t" l="l"/>
            <a:pathLst>
              <a:path h="2072404" w="6048000">
                <a:moveTo>
                  <a:pt x="0" y="0"/>
                </a:moveTo>
                <a:lnTo>
                  <a:pt x="6048000" y="0"/>
                </a:lnTo>
                <a:lnTo>
                  <a:pt x="6048000" y="2072404"/>
                </a:lnTo>
                <a:lnTo>
                  <a:pt x="0" y="2072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1835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224851">
            <a:off x="704162" y="3348142"/>
            <a:ext cx="1777390" cy="1584099"/>
          </a:xfrm>
          <a:custGeom>
            <a:avLst/>
            <a:gdLst/>
            <a:ahLst/>
            <a:cxnLst/>
            <a:rect r="r" b="b" t="t" l="l"/>
            <a:pathLst>
              <a:path h="1584099" w="1777390">
                <a:moveTo>
                  <a:pt x="0" y="0"/>
                </a:moveTo>
                <a:lnTo>
                  <a:pt x="1777390" y="0"/>
                </a:lnTo>
                <a:lnTo>
                  <a:pt x="1777390" y="1584099"/>
                </a:lnTo>
                <a:lnTo>
                  <a:pt x="0" y="1584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224851">
            <a:off x="704162" y="5694312"/>
            <a:ext cx="1777390" cy="1584099"/>
          </a:xfrm>
          <a:custGeom>
            <a:avLst/>
            <a:gdLst/>
            <a:ahLst/>
            <a:cxnLst/>
            <a:rect r="r" b="b" t="t" l="l"/>
            <a:pathLst>
              <a:path h="1584099" w="1777390">
                <a:moveTo>
                  <a:pt x="0" y="0"/>
                </a:moveTo>
                <a:lnTo>
                  <a:pt x="1777390" y="0"/>
                </a:lnTo>
                <a:lnTo>
                  <a:pt x="1777390" y="1584098"/>
                </a:lnTo>
                <a:lnTo>
                  <a:pt x="0" y="1584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224851">
            <a:off x="704162" y="8040481"/>
            <a:ext cx="1777390" cy="1584099"/>
          </a:xfrm>
          <a:custGeom>
            <a:avLst/>
            <a:gdLst/>
            <a:ahLst/>
            <a:cxnLst/>
            <a:rect r="r" b="b" t="t" l="l"/>
            <a:pathLst>
              <a:path h="1584099" w="1777390">
                <a:moveTo>
                  <a:pt x="0" y="0"/>
                </a:moveTo>
                <a:lnTo>
                  <a:pt x="1777390" y="0"/>
                </a:lnTo>
                <a:lnTo>
                  <a:pt x="1777390" y="1584098"/>
                </a:lnTo>
                <a:lnTo>
                  <a:pt x="0" y="1584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224851">
            <a:off x="704162" y="1001973"/>
            <a:ext cx="1777390" cy="1584099"/>
          </a:xfrm>
          <a:custGeom>
            <a:avLst/>
            <a:gdLst/>
            <a:ahLst/>
            <a:cxnLst/>
            <a:rect r="r" b="b" t="t" l="l"/>
            <a:pathLst>
              <a:path h="1584099" w="1777390">
                <a:moveTo>
                  <a:pt x="0" y="0"/>
                </a:moveTo>
                <a:lnTo>
                  <a:pt x="1777390" y="0"/>
                </a:lnTo>
                <a:lnTo>
                  <a:pt x="1777390" y="1584099"/>
                </a:lnTo>
                <a:lnTo>
                  <a:pt x="0" y="1584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516261" y="972531"/>
            <a:ext cx="4069174" cy="1639341"/>
            <a:chOff x="0" y="0"/>
            <a:chExt cx="1458300" cy="5875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58300" cy="587503"/>
            </a:xfrm>
            <a:custGeom>
              <a:avLst/>
              <a:gdLst/>
              <a:ahLst/>
              <a:cxnLst/>
              <a:rect r="r" b="b" t="t" l="l"/>
              <a:pathLst>
                <a:path h="587503" w="1458300">
                  <a:moveTo>
                    <a:pt x="0" y="0"/>
                  </a:moveTo>
                  <a:lnTo>
                    <a:pt x="1458300" y="0"/>
                  </a:lnTo>
                  <a:lnTo>
                    <a:pt x="1458300" y="587503"/>
                  </a:lnTo>
                  <a:lnTo>
                    <a:pt x="0" y="587503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03627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458300" cy="616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516261" y="3339785"/>
            <a:ext cx="4069174" cy="1639341"/>
            <a:chOff x="0" y="0"/>
            <a:chExt cx="1458300" cy="5875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58300" cy="587503"/>
            </a:xfrm>
            <a:custGeom>
              <a:avLst/>
              <a:gdLst/>
              <a:ahLst/>
              <a:cxnLst/>
              <a:rect r="r" b="b" t="t" l="l"/>
              <a:pathLst>
                <a:path h="587503" w="1458300">
                  <a:moveTo>
                    <a:pt x="0" y="0"/>
                  </a:moveTo>
                  <a:lnTo>
                    <a:pt x="1458300" y="0"/>
                  </a:lnTo>
                  <a:lnTo>
                    <a:pt x="1458300" y="587503"/>
                  </a:lnTo>
                  <a:lnTo>
                    <a:pt x="0" y="587503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03627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1458300" cy="616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516261" y="5710007"/>
            <a:ext cx="4151814" cy="1639341"/>
            <a:chOff x="0" y="0"/>
            <a:chExt cx="1487916" cy="58750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87916" cy="587503"/>
            </a:xfrm>
            <a:custGeom>
              <a:avLst/>
              <a:gdLst/>
              <a:ahLst/>
              <a:cxnLst/>
              <a:rect r="r" b="b" t="t" l="l"/>
              <a:pathLst>
                <a:path h="587503" w="1487916">
                  <a:moveTo>
                    <a:pt x="0" y="0"/>
                  </a:moveTo>
                  <a:lnTo>
                    <a:pt x="1487916" y="0"/>
                  </a:lnTo>
                  <a:lnTo>
                    <a:pt x="1487916" y="587503"/>
                  </a:lnTo>
                  <a:lnTo>
                    <a:pt x="0" y="587503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03627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487916" cy="616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516261" y="8074291"/>
            <a:ext cx="4069174" cy="1639341"/>
            <a:chOff x="0" y="0"/>
            <a:chExt cx="1458300" cy="58750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58300" cy="587503"/>
            </a:xfrm>
            <a:custGeom>
              <a:avLst/>
              <a:gdLst/>
              <a:ahLst/>
              <a:cxnLst/>
              <a:rect r="r" b="b" t="t" l="l"/>
              <a:pathLst>
                <a:path h="587503" w="1458300">
                  <a:moveTo>
                    <a:pt x="0" y="0"/>
                  </a:moveTo>
                  <a:lnTo>
                    <a:pt x="1458300" y="0"/>
                  </a:lnTo>
                  <a:lnTo>
                    <a:pt x="1458300" y="587503"/>
                  </a:lnTo>
                  <a:lnTo>
                    <a:pt x="0" y="587503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03627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458300" cy="616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60529" y="1080323"/>
            <a:ext cx="1361468" cy="1423758"/>
          </a:xfrm>
          <a:custGeom>
            <a:avLst/>
            <a:gdLst/>
            <a:ahLst/>
            <a:cxnLst/>
            <a:rect r="r" b="b" t="t" l="l"/>
            <a:pathLst>
              <a:path h="1423758" w="1361468">
                <a:moveTo>
                  <a:pt x="0" y="0"/>
                </a:moveTo>
                <a:lnTo>
                  <a:pt x="1361468" y="0"/>
                </a:lnTo>
                <a:lnTo>
                  <a:pt x="1361468" y="1423758"/>
                </a:lnTo>
                <a:lnTo>
                  <a:pt x="0" y="1423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73701" y="3443337"/>
            <a:ext cx="1264791" cy="1393709"/>
          </a:xfrm>
          <a:custGeom>
            <a:avLst/>
            <a:gdLst/>
            <a:ahLst/>
            <a:cxnLst/>
            <a:rect r="r" b="b" t="t" l="l"/>
            <a:pathLst>
              <a:path h="1393709" w="1264791">
                <a:moveTo>
                  <a:pt x="0" y="0"/>
                </a:moveTo>
                <a:lnTo>
                  <a:pt x="1264791" y="0"/>
                </a:lnTo>
                <a:lnTo>
                  <a:pt x="1264791" y="1393709"/>
                </a:lnTo>
                <a:lnTo>
                  <a:pt x="0" y="1393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73701" y="5790713"/>
            <a:ext cx="1238312" cy="1471991"/>
          </a:xfrm>
          <a:custGeom>
            <a:avLst/>
            <a:gdLst/>
            <a:ahLst/>
            <a:cxnLst/>
            <a:rect r="r" b="b" t="t" l="l"/>
            <a:pathLst>
              <a:path h="1471991" w="1238312">
                <a:moveTo>
                  <a:pt x="0" y="0"/>
                </a:moveTo>
                <a:lnTo>
                  <a:pt x="1238312" y="0"/>
                </a:lnTo>
                <a:lnTo>
                  <a:pt x="1238312" y="1471991"/>
                </a:lnTo>
                <a:lnTo>
                  <a:pt x="0" y="1471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73701" y="8261105"/>
            <a:ext cx="1348296" cy="1265713"/>
          </a:xfrm>
          <a:custGeom>
            <a:avLst/>
            <a:gdLst/>
            <a:ahLst/>
            <a:cxnLst/>
            <a:rect r="r" b="b" t="t" l="l"/>
            <a:pathLst>
              <a:path h="1265713" w="1348296">
                <a:moveTo>
                  <a:pt x="0" y="0"/>
                </a:moveTo>
                <a:lnTo>
                  <a:pt x="1348296" y="0"/>
                </a:lnTo>
                <a:lnTo>
                  <a:pt x="1348296" y="1265714"/>
                </a:lnTo>
                <a:lnTo>
                  <a:pt x="0" y="12657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229905" y="741017"/>
            <a:ext cx="2641885" cy="1725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61"/>
              </a:lnSpc>
              <a:spcBef>
                <a:spcPct val="0"/>
              </a:spcBef>
            </a:pPr>
            <a:r>
              <a:rPr lang="en-US" sz="8900" strike="noStrike" u="none">
                <a:solidFill>
                  <a:srgbClr val="703627"/>
                </a:solidFill>
                <a:latin typeface="Jua"/>
                <a:ea typeface="Jua"/>
                <a:cs typeface="Jua"/>
                <a:sym typeface="Jua"/>
              </a:rPr>
              <a:t>Elena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149708" y="7837383"/>
            <a:ext cx="2802279" cy="1732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61"/>
              </a:lnSpc>
              <a:spcBef>
                <a:spcPct val="0"/>
              </a:spcBef>
            </a:pPr>
            <a:r>
              <a:rPr lang="en-US" sz="8900" strike="noStrike" u="none">
                <a:solidFill>
                  <a:srgbClr val="703627"/>
                </a:solidFill>
                <a:latin typeface="Jua"/>
                <a:ea typeface="Jua"/>
                <a:cs typeface="Jua"/>
                <a:sym typeface="Jua"/>
              </a:rPr>
              <a:t>Felipe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175182" y="5468118"/>
            <a:ext cx="2833971" cy="1736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61"/>
              </a:lnSpc>
              <a:spcBef>
                <a:spcPct val="0"/>
              </a:spcBef>
            </a:pPr>
            <a:r>
              <a:rPr lang="en-US" sz="8900">
                <a:solidFill>
                  <a:srgbClr val="703627"/>
                </a:solidFill>
                <a:latin typeface="Jua"/>
                <a:ea typeface="Jua"/>
                <a:cs typeface="Jua"/>
                <a:sym typeface="Jua"/>
              </a:rPr>
              <a:t>Isabel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49520" y="3100864"/>
            <a:ext cx="3802656" cy="1736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61"/>
              </a:lnSpc>
              <a:spcBef>
                <a:spcPct val="0"/>
              </a:spcBef>
            </a:pPr>
            <a:r>
              <a:rPr lang="en-US" sz="8900" strike="noStrike" u="none">
                <a:solidFill>
                  <a:srgbClr val="703627"/>
                </a:solidFill>
                <a:latin typeface="Jua"/>
                <a:ea typeface="Jua"/>
                <a:cs typeface="Jua"/>
                <a:sym typeface="Jua"/>
              </a:rPr>
              <a:t>Ricardo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DAGyFwclhWs</dc:identifier>
  <dcterms:modified xsi:type="dcterms:W3CDTF">2011-08-01T06:04:30Z</dcterms:modified>
  <cp:revision>1</cp:revision>
  <dc:title>Etiquetas escolares capibara ilustrado infantil arcoíris </dc:title>
</cp:coreProperties>
</file>