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Funtastic" charset="1" panose="00000000000000000000"/>
      <p:regular r:id="rId7"/>
    </p:embeddedFont>
    <p:embeddedFont>
      <p:font typeface="Apple Juice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56000" y="756000"/>
            <a:ext cx="6048000" cy="2133229"/>
          </a:xfrm>
          <a:custGeom>
            <a:avLst/>
            <a:gdLst/>
            <a:ahLst/>
            <a:cxnLst/>
            <a:rect r="r" b="b" t="t" l="l"/>
            <a:pathLst>
              <a:path h="2133229" w="6048000">
                <a:moveTo>
                  <a:pt x="0" y="0"/>
                </a:moveTo>
                <a:lnTo>
                  <a:pt x="6048000" y="0"/>
                </a:lnTo>
                <a:lnTo>
                  <a:pt x="6048000" y="2133229"/>
                </a:lnTo>
                <a:lnTo>
                  <a:pt x="0" y="213322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4478" t="-212185" r="-5634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56000" y="3104924"/>
            <a:ext cx="6048000" cy="2133229"/>
          </a:xfrm>
          <a:custGeom>
            <a:avLst/>
            <a:gdLst/>
            <a:ahLst/>
            <a:cxnLst/>
            <a:rect r="r" b="b" t="t" l="l"/>
            <a:pathLst>
              <a:path h="2133229" w="6048000">
                <a:moveTo>
                  <a:pt x="0" y="0"/>
                </a:moveTo>
                <a:lnTo>
                  <a:pt x="6048000" y="0"/>
                </a:lnTo>
                <a:lnTo>
                  <a:pt x="6048000" y="2133229"/>
                </a:lnTo>
                <a:lnTo>
                  <a:pt x="0" y="213322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4704" t="0" r="-5408" b="-212185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756000" y="5453847"/>
            <a:ext cx="6048000" cy="2133229"/>
          </a:xfrm>
          <a:custGeom>
            <a:avLst/>
            <a:gdLst/>
            <a:ahLst/>
            <a:cxnLst/>
            <a:rect r="r" b="b" t="t" l="l"/>
            <a:pathLst>
              <a:path h="2133229" w="6048000">
                <a:moveTo>
                  <a:pt x="0" y="0"/>
                </a:moveTo>
                <a:lnTo>
                  <a:pt x="6048000" y="0"/>
                </a:lnTo>
                <a:lnTo>
                  <a:pt x="6048000" y="2133229"/>
                </a:lnTo>
                <a:lnTo>
                  <a:pt x="0" y="213322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5760" t="-204197" r="-4352" b="-798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56000" y="7802771"/>
            <a:ext cx="6048000" cy="2133229"/>
          </a:xfrm>
          <a:custGeom>
            <a:avLst/>
            <a:gdLst/>
            <a:ahLst/>
            <a:cxnLst/>
            <a:rect r="r" b="b" t="t" l="l"/>
            <a:pathLst>
              <a:path h="2133229" w="6048000">
                <a:moveTo>
                  <a:pt x="0" y="0"/>
                </a:moveTo>
                <a:lnTo>
                  <a:pt x="6048000" y="0"/>
                </a:lnTo>
                <a:lnTo>
                  <a:pt x="6048000" y="2133229"/>
                </a:lnTo>
                <a:lnTo>
                  <a:pt x="0" y="213322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5056" t="0" r="-5056" b="-212185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908797" y="907707"/>
            <a:ext cx="5742405" cy="1829816"/>
            <a:chOff x="0" y="0"/>
            <a:chExt cx="2057948" cy="65576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057948" cy="655765"/>
            </a:xfrm>
            <a:custGeom>
              <a:avLst/>
              <a:gdLst/>
              <a:ahLst/>
              <a:cxnLst/>
              <a:rect r="r" b="b" t="t" l="l"/>
              <a:pathLst>
                <a:path h="655765" w="2057948">
                  <a:moveTo>
                    <a:pt x="26964" y="0"/>
                  </a:moveTo>
                  <a:lnTo>
                    <a:pt x="2030984" y="0"/>
                  </a:lnTo>
                  <a:cubicBezTo>
                    <a:pt x="2038136" y="0"/>
                    <a:pt x="2044994" y="2841"/>
                    <a:pt x="2050051" y="7898"/>
                  </a:cubicBezTo>
                  <a:cubicBezTo>
                    <a:pt x="2055108" y="12954"/>
                    <a:pt x="2057948" y="19813"/>
                    <a:pt x="2057948" y="26964"/>
                  </a:cubicBezTo>
                  <a:lnTo>
                    <a:pt x="2057948" y="628801"/>
                  </a:lnTo>
                  <a:cubicBezTo>
                    <a:pt x="2057948" y="635952"/>
                    <a:pt x="2055108" y="642810"/>
                    <a:pt x="2050051" y="647867"/>
                  </a:cubicBezTo>
                  <a:cubicBezTo>
                    <a:pt x="2044994" y="652924"/>
                    <a:pt x="2038136" y="655765"/>
                    <a:pt x="2030984" y="655765"/>
                  </a:cubicBezTo>
                  <a:lnTo>
                    <a:pt x="26964" y="655765"/>
                  </a:lnTo>
                  <a:cubicBezTo>
                    <a:pt x="19813" y="655765"/>
                    <a:pt x="12954" y="652924"/>
                    <a:pt x="7898" y="647867"/>
                  </a:cubicBezTo>
                  <a:cubicBezTo>
                    <a:pt x="2841" y="642810"/>
                    <a:pt x="0" y="635952"/>
                    <a:pt x="0" y="628801"/>
                  </a:cubicBezTo>
                  <a:lnTo>
                    <a:pt x="0" y="26964"/>
                  </a:lnTo>
                  <a:cubicBezTo>
                    <a:pt x="0" y="19813"/>
                    <a:pt x="2841" y="12954"/>
                    <a:pt x="7898" y="7898"/>
                  </a:cubicBezTo>
                  <a:cubicBezTo>
                    <a:pt x="12954" y="2841"/>
                    <a:pt x="19813" y="0"/>
                    <a:pt x="26964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2057948" cy="68434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908797" y="3256630"/>
            <a:ext cx="5742405" cy="1829816"/>
            <a:chOff x="0" y="0"/>
            <a:chExt cx="2057948" cy="655765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057948" cy="655765"/>
            </a:xfrm>
            <a:custGeom>
              <a:avLst/>
              <a:gdLst/>
              <a:ahLst/>
              <a:cxnLst/>
              <a:rect r="r" b="b" t="t" l="l"/>
              <a:pathLst>
                <a:path h="655765" w="2057948">
                  <a:moveTo>
                    <a:pt x="26964" y="0"/>
                  </a:moveTo>
                  <a:lnTo>
                    <a:pt x="2030984" y="0"/>
                  </a:lnTo>
                  <a:cubicBezTo>
                    <a:pt x="2038136" y="0"/>
                    <a:pt x="2044994" y="2841"/>
                    <a:pt x="2050051" y="7898"/>
                  </a:cubicBezTo>
                  <a:cubicBezTo>
                    <a:pt x="2055108" y="12954"/>
                    <a:pt x="2057948" y="19813"/>
                    <a:pt x="2057948" y="26964"/>
                  </a:cubicBezTo>
                  <a:lnTo>
                    <a:pt x="2057948" y="628801"/>
                  </a:lnTo>
                  <a:cubicBezTo>
                    <a:pt x="2057948" y="635952"/>
                    <a:pt x="2055108" y="642810"/>
                    <a:pt x="2050051" y="647867"/>
                  </a:cubicBezTo>
                  <a:cubicBezTo>
                    <a:pt x="2044994" y="652924"/>
                    <a:pt x="2038136" y="655765"/>
                    <a:pt x="2030984" y="655765"/>
                  </a:cubicBezTo>
                  <a:lnTo>
                    <a:pt x="26964" y="655765"/>
                  </a:lnTo>
                  <a:cubicBezTo>
                    <a:pt x="19813" y="655765"/>
                    <a:pt x="12954" y="652924"/>
                    <a:pt x="7898" y="647867"/>
                  </a:cubicBezTo>
                  <a:cubicBezTo>
                    <a:pt x="2841" y="642810"/>
                    <a:pt x="0" y="635952"/>
                    <a:pt x="0" y="628801"/>
                  </a:cubicBezTo>
                  <a:lnTo>
                    <a:pt x="0" y="26964"/>
                  </a:lnTo>
                  <a:cubicBezTo>
                    <a:pt x="0" y="19813"/>
                    <a:pt x="2841" y="12954"/>
                    <a:pt x="7898" y="7898"/>
                  </a:cubicBezTo>
                  <a:cubicBezTo>
                    <a:pt x="12954" y="2841"/>
                    <a:pt x="19813" y="0"/>
                    <a:pt x="26964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28575"/>
              <a:ext cx="2057948" cy="68434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908797" y="5605554"/>
            <a:ext cx="5742405" cy="1829816"/>
            <a:chOff x="0" y="0"/>
            <a:chExt cx="2057948" cy="655765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057948" cy="655765"/>
            </a:xfrm>
            <a:custGeom>
              <a:avLst/>
              <a:gdLst/>
              <a:ahLst/>
              <a:cxnLst/>
              <a:rect r="r" b="b" t="t" l="l"/>
              <a:pathLst>
                <a:path h="655765" w="2057948">
                  <a:moveTo>
                    <a:pt x="26964" y="0"/>
                  </a:moveTo>
                  <a:lnTo>
                    <a:pt x="2030984" y="0"/>
                  </a:lnTo>
                  <a:cubicBezTo>
                    <a:pt x="2038136" y="0"/>
                    <a:pt x="2044994" y="2841"/>
                    <a:pt x="2050051" y="7898"/>
                  </a:cubicBezTo>
                  <a:cubicBezTo>
                    <a:pt x="2055108" y="12954"/>
                    <a:pt x="2057948" y="19813"/>
                    <a:pt x="2057948" y="26964"/>
                  </a:cubicBezTo>
                  <a:lnTo>
                    <a:pt x="2057948" y="628801"/>
                  </a:lnTo>
                  <a:cubicBezTo>
                    <a:pt x="2057948" y="635952"/>
                    <a:pt x="2055108" y="642810"/>
                    <a:pt x="2050051" y="647867"/>
                  </a:cubicBezTo>
                  <a:cubicBezTo>
                    <a:pt x="2044994" y="652924"/>
                    <a:pt x="2038136" y="655765"/>
                    <a:pt x="2030984" y="655765"/>
                  </a:cubicBezTo>
                  <a:lnTo>
                    <a:pt x="26964" y="655765"/>
                  </a:lnTo>
                  <a:cubicBezTo>
                    <a:pt x="19813" y="655765"/>
                    <a:pt x="12954" y="652924"/>
                    <a:pt x="7898" y="647867"/>
                  </a:cubicBezTo>
                  <a:cubicBezTo>
                    <a:pt x="2841" y="642810"/>
                    <a:pt x="0" y="635952"/>
                    <a:pt x="0" y="628801"/>
                  </a:cubicBezTo>
                  <a:lnTo>
                    <a:pt x="0" y="26964"/>
                  </a:lnTo>
                  <a:cubicBezTo>
                    <a:pt x="0" y="19813"/>
                    <a:pt x="2841" y="12954"/>
                    <a:pt x="7898" y="7898"/>
                  </a:cubicBezTo>
                  <a:cubicBezTo>
                    <a:pt x="12954" y="2841"/>
                    <a:pt x="19813" y="0"/>
                    <a:pt x="26964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28575"/>
              <a:ext cx="2057948" cy="68434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908797" y="7954478"/>
            <a:ext cx="5742405" cy="1829816"/>
            <a:chOff x="0" y="0"/>
            <a:chExt cx="2057948" cy="655765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057948" cy="655765"/>
            </a:xfrm>
            <a:custGeom>
              <a:avLst/>
              <a:gdLst/>
              <a:ahLst/>
              <a:cxnLst/>
              <a:rect r="r" b="b" t="t" l="l"/>
              <a:pathLst>
                <a:path h="655765" w="2057948">
                  <a:moveTo>
                    <a:pt x="26964" y="0"/>
                  </a:moveTo>
                  <a:lnTo>
                    <a:pt x="2030984" y="0"/>
                  </a:lnTo>
                  <a:cubicBezTo>
                    <a:pt x="2038136" y="0"/>
                    <a:pt x="2044994" y="2841"/>
                    <a:pt x="2050051" y="7898"/>
                  </a:cubicBezTo>
                  <a:cubicBezTo>
                    <a:pt x="2055108" y="12954"/>
                    <a:pt x="2057948" y="19813"/>
                    <a:pt x="2057948" y="26964"/>
                  </a:cubicBezTo>
                  <a:lnTo>
                    <a:pt x="2057948" y="628801"/>
                  </a:lnTo>
                  <a:cubicBezTo>
                    <a:pt x="2057948" y="635952"/>
                    <a:pt x="2055108" y="642810"/>
                    <a:pt x="2050051" y="647867"/>
                  </a:cubicBezTo>
                  <a:cubicBezTo>
                    <a:pt x="2044994" y="652924"/>
                    <a:pt x="2038136" y="655765"/>
                    <a:pt x="2030984" y="655765"/>
                  </a:cubicBezTo>
                  <a:lnTo>
                    <a:pt x="26964" y="655765"/>
                  </a:lnTo>
                  <a:cubicBezTo>
                    <a:pt x="19813" y="655765"/>
                    <a:pt x="12954" y="652924"/>
                    <a:pt x="7898" y="647867"/>
                  </a:cubicBezTo>
                  <a:cubicBezTo>
                    <a:pt x="2841" y="642810"/>
                    <a:pt x="0" y="635952"/>
                    <a:pt x="0" y="628801"/>
                  </a:cubicBezTo>
                  <a:lnTo>
                    <a:pt x="0" y="26964"/>
                  </a:lnTo>
                  <a:cubicBezTo>
                    <a:pt x="0" y="19813"/>
                    <a:pt x="2841" y="12954"/>
                    <a:pt x="7898" y="7898"/>
                  </a:cubicBezTo>
                  <a:cubicBezTo>
                    <a:pt x="12954" y="2841"/>
                    <a:pt x="19813" y="0"/>
                    <a:pt x="26964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28575"/>
              <a:ext cx="2057948" cy="68434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8" id="18"/>
          <p:cNvSpPr/>
          <p:nvPr/>
        </p:nvSpPr>
        <p:spPr>
          <a:xfrm flipH="false" flipV="false" rot="0">
            <a:off x="1159075" y="1116251"/>
            <a:ext cx="1795223" cy="1514719"/>
          </a:xfrm>
          <a:custGeom>
            <a:avLst/>
            <a:gdLst/>
            <a:ahLst/>
            <a:cxnLst/>
            <a:rect r="r" b="b" t="t" l="l"/>
            <a:pathLst>
              <a:path h="1514719" w="1795223">
                <a:moveTo>
                  <a:pt x="0" y="0"/>
                </a:moveTo>
                <a:lnTo>
                  <a:pt x="1795222" y="0"/>
                </a:lnTo>
                <a:lnTo>
                  <a:pt x="1795222" y="1514719"/>
                </a:lnTo>
                <a:lnTo>
                  <a:pt x="0" y="151471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3078601" y="1776085"/>
            <a:ext cx="3132130" cy="314314"/>
            <a:chOff x="0" y="0"/>
            <a:chExt cx="1122485" cy="11264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122485" cy="112643"/>
            </a:xfrm>
            <a:custGeom>
              <a:avLst/>
              <a:gdLst/>
              <a:ahLst/>
              <a:cxnLst/>
              <a:rect r="r" b="b" t="t" l="l"/>
              <a:pathLst>
                <a:path h="112643" w="1122485">
                  <a:moveTo>
                    <a:pt x="22246" y="0"/>
                  </a:moveTo>
                  <a:lnTo>
                    <a:pt x="1100239" y="0"/>
                  </a:lnTo>
                  <a:cubicBezTo>
                    <a:pt x="1106139" y="0"/>
                    <a:pt x="1111797" y="2344"/>
                    <a:pt x="1115969" y="6516"/>
                  </a:cubicBezTo>
                  <a:cubicBezTo>
                    <a:pt x="1120141" y="10688"/>
                    <a:pt x="1122485" y="16346"/>
                    <a:pt x="1122485" y="22246"/>
                  </a:cubicBezTo>
                  <a:lnTo>
                    <a:pt x="1122485" y="90397"/>
                  </a:lnTo>
                  <a:cubicBezTo>
                    <a:pt x="1122485" y="102683"/>
                    <a:pt x="1112525" y="112643"/>
                    <a:pt x="1100239" y="112643"/>
                  </a:cubicBezTo>
                  <a:lnTo>
                    <a:pt x="22246" y="112643"/>
                  </a:lnTo>
                  <a:cubicBezTo>
                    <a:pt x="9960" y="112643"/>
                    <a:pt x="0" y="102683"/>
                    <a:pt x="0" y="90397"/>
                  </a:cubicBezTo>
                  <a:lnTo>
                    <a:pt x="0" y="22246"/>
                  </a:lnTo>
                  <a:cubicBezTo>
                    <a:pt x="0" y="9960"/>
                    <a:pt x="9960" y="0"/>
                    <a:pt x="22246" y="0"/>
                  </a:cubicBezTo>
                  <a:close/>
                </a:path>
              </a:pathLst>
            </a:custGeom>
            <a:solidFill>
              <a:srgbClr val="F4CDE9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0" y="-28575"/>
              <a:ext cx="1122485" cy="14121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22" id="22"/>
          <p:cNvSpPr txBox="true"/>
          <p:nvPr/>
        </p:nvSpPr>
        <p:spPr>
          <a:xfrm rot="0">
            <a:off x="1108668" y="3354161"/>
            <a:ext cx="3232945" cy="9637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346"/>
              </a:lnSpc>
            </a:pPr>
            <a:r>
              <a:rPr lang="en-US" sz="3891" strike="noStrike" u="none">
                <a:solidFill>
                  <a:srgbClr val="86D2D7"/>
                </a:solidFill>
                <a:latin typeface="Funtastic"/>
                <a:ea typeface="Funtastic"/>
                <a:cs typeface="Funtastic"/>
                <a:sym typeface="Funtastic"/>
              </a:rPr>
              <a:t>PENSAMIENTO CIENTÍFICO</a:t>
            </a:r>
          </a:p>
        </p:txBody>
      </p:sp>
      <p:grpSp>
        <p:nvGrpSpPr>
          <p:cNvPr name="Group 23" id="23"/>
          <p:cNvGrpSpPr/>
          <p:nvPr/>
        </p:nvGrpSpPr>
        <p:grpSpPr>
          <a:xfrm rot="0">
            <a:off x="1108668" y="4290191"/>
            <a:ext cx="3172795" cy="314314"/>
            <a:chOff x="0" y="0"/>
            <a:chExt cx="1137058" cy="112643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137058" cy="112643"/>
            </a:xfrm>
            <a:custGeom>
              <a:avLst/>
              <a:gdLst/>
              <a:ahLst/>
              <a:cxnLst/>
              <a:rect r="r" b="b" t="t" l="l"/>
              <a:pathLst>
                <a:path h="112643" w="1137058">
                  <a:moveTo>
                    <a:pt x="21961" y="0"/>
                  </a:moveTo>
                  <a:lnTo>
                    <a:pt x="1115097" y="0"/>
                  </a:lnTo>
                  <a:cubicBezTo>
                    <a:pt x="1120922" y="0"/>
                    <a:pt x="1126507" y="2314"/>
                    <a:pt x="1130626" y="6432"/>
                  </a:cubicBezTo>
                  <a:cubicBezTo>
                    <a:pt x="1134744" y="10551"/>
                    <a:pt x="1137058" y="16136"/>
                    <a:pt x="1137058" y="21961"/>
                  </a:cubicBezTo>
                  <a:lnTo>
                    <a:pt x="1137058" y="90682"/>
                  </a:lnTo>
                  <a:cubicBezTo>
                    <a:pt x="1137058" y="96507"/>
                    <a:pt x="1134744" y="102092"/>
                    <a:pt x="1130626" y="106211"/>
                  </a:cubicBezTo>
                  <a:cubicBezTo>
                    <a:pt x="1126507" y="110329"/>
                    <a:pt x="1120922" y="112643"/>
                    <a:pt x="1115097" y="112643"/>
                  </a:cubicBezTo>
                  <a:lnTo>
                    <a:pt x="21961" y="112643"/>
                  </a:lnTo>
                  <a:cubicBezTo>
                    <a:pt x="16136" y="112643"/>
                    <a:pt x="10551" y="110329"/>
                    <a:pt x="6432" y="106211"/>
                  </a:cubicBezTo>
                  <a:cubicBezTo>
                    <a:pt x="2314" y="102092"/>
                    <a:pt x="0" y="96507"/>
                    <a:pt x="0" y="90682"/>
                  </a:cubicBezTo>
                  <a:lnTo>
                    <a:pt x="0" y="21961"/>
                  </a:lnTo>
                  <a:cubicBezTo>
                    <a:pt x="0" y="16136"/>
                    <a:pt x="2314" y="10551"/>
                    <a:pt x="6432" y="6432"/>
                  </a:cubicBezTo>
                  <a:cubicBezTo>
                    <a:pt x="10551" y="2314"/>
                    <a:pt x="16136" y="0"/>
                    <a:pt x="21961" y="0"/>
                  </a:cubicBezTo>
                  <a:close/>
                </a:path>
              </a:pathLst>
            </a:custGeom>
            <a:solidFill>
              <a:srgbClr val="D7F2EE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0" y="-28575"/>
              <a:ext cx="1137058" cy="14121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26" id="26"/>
          <p:cNvSpPr/>
          <p:nvPr/>
        </p:nvSpPr>
        <p:spPr>
          <a:xfrm flipH="false" flipV="false" rot="0">
            <a:off x="4644666" y="3358375"/>
            <a:ext cx="1601932" cy="1626327"/>
          </a:xfrm>
          <a:custGeom>
            <a:avLst/>
            <a:gdLst/>
            <a:ahLst/>
            <a:cxnLst/>
            <a:rect r="r" b="b" t="t" l="l"/>
            <a:pathLst>
              <a:path h="1626327" w="1601932">
                <a:moveTo>
                  <a:pt x="0" y="0"/>
                </a:moveTo>
                <a:lnTo>
                  <a:pt x="1601932" y="0"/>
                </a:lnTo>
                <a:lnTo>
                  <a:pt x="1601932" y="1626327"/>
                </a:lnTo>
                <a:lnTo>
                  <a:pt x="0" y="162632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060102" y="5809653"/>
            <a:ext cx="1834230" cy="1478848"/>
          </a:xfrm>
          <a:custGeom>
            <a:avLst/>
            <a:gdLst/>
            <a:ahLst/>
            <a:cxnLst/>
            <a:rect r="r" b="b" t="t" l="l"/>
            <a:pathLst>
              <a:path h="1478848" w="1834230">
                <a:moveTo>
                  <a:pt x="0" y="0"/>
                </a:moveTo>
                <a:lnTo>
                  <a:pt x="1834230" y="0"/>
                </a:lnTo>
                <a:lnTo>
                  <a:pt x="1834230" y="1478848"/>
                </a:lnTo>
                <a:lnTo>
                  <a:pt x="0" y="147884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8" id="28"/>
          <p:cNvGrpSpPr/>
          <p:nvPr/>
        </p:nvGrpSpPr>
        <p:grpSpPr>
          <a:xfrm rot="0">
            <a:off x="2954297" y="6567453"/>
            <a:ext cx="3534169" cy="314314"/>
            <a:chOff x="0" y="0"/>
            <a:chExt cx="1266566" cy="112643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1266566" cy="112643"/>
            </a:xfrm>
            <a:custGeom>
              <a:avLst/>
              <a:gdLst/>
              <a:ahLst/>
              <a:cxnLst/>
              <a:rect r="r" b="b" t="t" l="l"/>
              <a:pathLst>
                <a:path h="112643" w="1266566">
                  <a:moveTo>
                    <a:pt x="19715" y="0"/>
                  </a:moveTo>
                  <a:lnTo>
                    <a:pt x="1246851" y="0"/>
                  </a:lnTo>
                  <a:cubicBezTo>
                    <a:pt x="1252080" y="0"/>
                    <a:pt x="1257095" y="2077"/>
                    <a:pt x="1260792" y="5774"/>
                  </a:cubicBezTo>
                  <a:cubicBezTo>
                    <a:pt x="1264489" y="9472"/>
                    <a:pt x="1266566" y="14486"/>
                    <a:pt x="1266566" y="19715"/>
                  </a:cubicBezTo>
                  <a:lnTo>
                    <a:pt x="1266566" y="92928"/>
                  </a:lnTo>
                  <a:cubicBezTo>
                    <a:pt x="1266566" y="98157"/>
                    <a:pt x="1264489" y="103171"/>
                    <a:pt x="1260792" y="106869"/>
                  </a:cubicBezTo>
                  <a:cubicBezTo>
                    <a:pt x="1257095" y="110566"/>
                    <a:pt x="1252080" y="112643"/>
                    <a:pt x="1246851" y="112643"/>
                  </a:cubicBezTo>
                  <a:lnTo>
                    <a:pt x="19715" y="112643"/>
                  </a:lnTo>
                  <a:cubicBezTo>
                    <a:pt x="14486" y="112643"/>
                    <a:pt x="9472" y="110566"/>
                    <a:pt x="5774" y="106869"/>
                  </a:cubicBezTo>
                  <a:cubicBezTo>
                    <a:pt x="2077" y="103171"/>
                    <a:pt x="0" y="98157"/>
                    <a:pt x="0" y="92928"/>
                  </a:cubicBezTo>
                  <a:lnTo>
                    <a:pt x="0" y="19715"/>
                  </a:lnTo>
                  <a:cubicBezTo>
                    <a:pt x="0" y="14486"/>
                    <a:pt x="2077" y="9472"/>
                    <a:pt x="5774" y="5774"/>
                  </a:cubicBezTo>
                  <a:cubicBezTo>
                    <a:pt x="9472" y="2077"/>
                    <a:pt x="14486" y="0"/>
                    <a:pt x="19715" y="0"/>
                  </a:cubicBezTo>
                  <a:close/>
                </a:path>
              </a:pathLst>
            </a:custGeom>
            <a:solidFill>
              <a:srgbClr val="FFEDB7"/>
            </a:solidFill>
          </p:spPr>
        </p:sp>
        <p:sp>
          <p:nvSpPr>
            <p:cNvPr name="TextBox 30" id="30"/>
            <p:cNvSpPr txBox="true"/>
            <p:nvPr/>
          </p:nvSpPr>
          <p:spPr>
            <a:xfrm>
              <a:off x="0" y="-28575"/>
              <a:ext cx="1266566" cy="14121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31" id="31"/>
          <p:cNvSpPr/>
          <p:nvPr/>
        </p:nvSpPr>
        <p:spPr>
          <a:xfrm flipH="false" flipV="false" rot="0">
            <a:off x="4871522" y="8134976"/>
            <a:ext cx="1491651" cy="1543752"/>
          </a:xfrm>
          <a:custGeom>
            <a:avLst/>
            <a:gdLst/>
            <a:ahLst/>
            <a:cxnLst/>
            <a:rect r="r" b="b" t="t" l="l"/>
            <a:pathLst>
              <a:path h="1543752" w="1491651">
                <a:moveTo>
                  <a:pt x="0" y="0"/>
                </a:moveTo>
                <a:lnTo>
                  <a:pt x="1491651" y="0"/>
                </a:lnTo>
                <a:lnTo>
                  <a:pt x="1491651" y="1543752"/>
                </a:lnTo>
                <a:lnTo>
                  <a:pt x="0" y="1543752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2" id="32"/>
          <p:cNvSpPr txBox="true"/>
          <p:nvPr/>
        </p:nvSpPr>
        <p:spPr>
          <a:xfrm rot="0">
            <a:off x="2725140" y="850848"/>
            <a:ext cx="3839052" cy="9252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68"/>
              </a:lnSpc>
            </a:pPr>
            <a:r>
              <a:rPr lang="en-US" sz="4834">
                <a:solidFill>
                  <a:srgbClr val="FA87D3"/>
                </a:solidFill>
                <a:latin typeface="Funtastic"/>
                <a:ea typeface="Funtastic"/>
                <a:cs typeface="Funtastic"/>
                <a:sym typeface="Funtastic"/>
              </a:rPr>
              <a:t>LENGUAJES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3682906" y="1658554"/>
            <a:ext cx="1923521" cy="4827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43"/>
              </a:lnSpc>
            </a:pPr>
            <a:r>
              <a:rPr lang="en-US" sz="2745">
                <a:solidFill>
                  <a:srgbClr val="713627"/>
                </a:solidFill>
                <a:latin typeface="Apple Juice"/>
                <a:ea typeface="Apple Juice"/>
                <a:cs typeface="Apple Juice"/>
                <a:sym typeface="Apple Juice"/>
              </a:rPr>
              <a:t>Inti Romero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3857331" y="1997307"/>
            <a:ext cx="1574670" cy="7361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77"/>
              </a:lnSpc>
            </a:pPr>
            <a:r>
              <a:rPr lang="en-US" sz="3841">
                <a:solidFill>
                  <a:srgbClr val="FA87D3"/>
                </a:solidFill>
                <a:latin typeface="Funtastic"/>
                <a:ea typeface="Funtastic"/>
                <a:cs typeface="Funtastic"/>
                <a:sym typeface="Funtastic"/>
              </a:rPr>
              <a:t>1ºB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733305" y="4172660"/>
            <a:ext cx="1923521" cy="4827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43"/>
              </a:lnSpc>
            </a:pPr>
            <a:r>
              <a:rPr lang="en-US" sz="2745">
                <a:solidFill>
                  <a:srgbClr val="713627"/>
                </a:solidFill>
                <a:latin typeface="Apple Juice"/>
                <a:ea typeface="Apple Juice"/>
                <a:cs typeface="Apple Juice"/>
                <a:sym typeface="Apple Juice"/>
              </a:rPr>
              <a:t>Inti Romero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937805" y="4452105"/>
            <a:ext cx="1574670" cy="7361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77"/>
              </a:lnSpc>
            </a:pPr>
            <a:r>
              <a:rPr lang="en-US" sz="3841">
                <a:solidFill>
                  <a:srgbClr val="86D2D7"/>
                </a:solidFill>
                <a:latin typeface="Funtastic"/>
                <a:ea typeface="Funtastic"/>
                <a:cs typeface="Funtastic"/>
                <a:sym typeface="Funtastic"/>
              </a:rPr>
              <a:t>1ºB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2954297" y="5753136"/>
            <a:ext cx="3534169" cy="7673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678"/>
              </a:lnSpc>
              <a:spcBef>
                <a:spcPct val="0"/>
              </a:spcBef>
            </a:pPr>
            <a:r>
              <a:rPr lang="en-US" sz="3114" strike="noStrike" u="none">
                <a:solidFill>
                  <a:srgbClr val="FED28F"/>
                </a:solidFill>
                <a:latin typeface="Funtastic"/>
                <a:ea typeface="Funtastic"/>
                <a:cs typeface="Funtastic"/>
                <a:sym typeface="Funtastic"/>
              </a:rPr>
              <a:t>ÉTICA NATURALEZA Y SOCIEDADES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3759621" y="6449922"/>
            <a:ext cx="1923521" cy="4827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43"/>
              </a:lnSpc>
            </a:pPr>
            <a:r>
              <a:rPr lang="en-US" sz="2745">
                <a:solidFill>
                  <a:srgbClr val="713627"/>
                </a:solidFill>
                <a:latin typeface="Apple Juice"/>
                <a:ea typeface="Apple Juice"/>
                <a:cs typeface="Apple Juice"/>
                <a:sym typeface="Apple Juice"/>
              </a:rPr>
              <a:t>Inti Romero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934047" y="6780224"/>
            <a:ext cx="1574670" cy="7361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77"/>
              </a:lnSpc>
            </a:pPr>
            <a:r>
              <a:rPr lang="en-US" sz="3841">
                <a:solidFill>
                  <a:srgbClr val="FED28F"/>
                </a:solidFill>
                <a:latin typeface="Funtastic"/>
                <a:ea typeface="Funtastic"/>
                <a:cs typeface="Funtastic"/>
                <a:sym typeface="Funtastic"/>
              </a:rPr>
              <a:t>1ºB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060102" y="8071315"/>
            <a:ext cx="3534169" cy="7673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78"/>
              </a:lnSpc>
            </a:pPr>
            <a:r>
              <a:rPr lang="en-US" sz="3114">
                <a:solidFill>
                  <a:srgbClr val="CAE188"/>
                </a:solidFill>
                <a:latin typeface="Funtastic"/>
                <a:ea typeface="Funtastic"/>
                <a:cs typeface="Funtastic"/>
                <a:sym typeface="Funtastic"/>
              </a:rPr>
              <a:t>DE LO HUMANO</a:t>
            </a:r>
          </a:p>
          <a:p>
            <a:pPr algn="ctr" marL="0" indent="0" lvl="0">
              <a:lnSpc>
                <a:spcPts val="2678"/>
              </a:lnSpc>
              <a:spcBef>
                <a:spcPct val="0"/>
              </a:spcBef>
            </a:pPr>
            <a:r>
              <a:rPr lang="en-US" sz="3114">
                <a:solidFill>
                  <a:srgbClr val="CAE188"/>
                </a:solidFill>
                <a:latin typeface="Funtastic"/>
                <a:ea typeface="Funtastic"/>
                <a:cs typeface="Funtastic"/>
                <a:sym typeface="Funtastic"/>
              </a:rPr>
              <a:t>Y LO COMUNITARIO</a:t>
            </a:r>
          </a:p>
        </p:txBody>
      </p:sp>
      <p:grpSp>
        <p:nvGrpSpPr>
          <p:cNvPr name="Group 41" id="41"/>
          <p:cNvGrpSpPr/>
          <p:nvPr/>
        </p:nvGrpSpPr>
        <p:grpSpPr>
          <a:xfrm rot="0">
            <a:off x="1108668" y="8889496"/>
            <a:ext cx="3420982" cy="314314"/>
            <a:chOff x="0" y="0"/>
            <a:chExt cx="1226003" cy="112643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1226003" cy="112643"/>
            </a:xfrm>
            <a:custGeom>
              <a:avLst/>
              <a:gdLst/>
              <a:ahLst/>
              <a:cxnLst/>
              <a:rect r="r" b="b" t="t" l="l"/>
              <a:pathLst>
                <a:path h="112643" w="1226003">
                  <a:moveTo>
                    <a:pt x="20368" y="0"/>
                  </a:moveTo>
                  <a:lnTo>
                    <a:pt x="1205635" y="0"/>
                  </a:lnTo>
                  <a:cubicBezTo>
                    <a:pt x="1216884" y="0"/>
                    <a:pt x="1226003" y="9119"/>
                    <a:pt x="1226003" y="20368"/>
                  </a:cubicBezTo>
                  <a:lnTo>
                    <a:pt x="1226003" y="92275"/>
                  </a:lnTo>
                  <a:cubicBezTo>
                    <a:pt x="1226003" y="103524"/>
                    <a:pt x="1216884" y="112643"/>
                    <a:pt x="1205635" y="112643"/>
                  </a:cubicBezTo>
                  <a:lnTo>
                    <a:pt x="20368" y="112643"/>
                  </a:lnTo>
                  <a:cubicBezTo>
                    <a:pt x="9119" y="112643"/>
                    <a:pt x="0" y="103524"/>
                    <a:pt x="0" y="92275"/>
                  </a:cubicBezTo>
                  <a:lnTo>
                    <a:pt x="0" y="20368"/>
                  </a:lnTo>
                  <a:cubicBezTo>
                    <a:pt x="0" y="9119"/>
                    <a:pt x="9119" y="0"/>
                    <a:pt x="20368" y="0"/>
                  </a:cubicBezTo>
                  <a:close/>
                </a:path>
              </a:pathLst>
            </a:custGeom>
            <a:solidFill>
              <a:srgbClr val="EBF9C3"/>
            </a:solidFill>
          </p:spPr>
        </p:sp>
        <p:sp>
          <p:nvSpPr>
            <p:cNvPr name="TextBox 43" id="43"/>
            <p:cNvSpPr txBox="true"/>
            <p:nvPr/>
          </p:nvSpPr>
          <p:spPr>
            <a:xfrm>
              <a:off x="0" y="-28575"/>
              <a:ext cx="1226003" cy="14121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44" id="44"/>
          <p:cNvSpPr txBox="true"/>
          <p:nvPr/>
        </p:nvSpPr>
        <p:spPr>
          <a:xfrm rot="0">
            <a:off x="1932572" y="8771965"/>
            <a:ext cx="1923521" cy="4827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43"/>
              </a:lnSpc>
            </a:pPr>
            <a:r>
              <a:rPr lang="en-US" sz="2745">
                <a:solidFill>
                  <a:srgbClr val="713627"/>
                </a:solidFill>
                <a:latin typeface="Apple Juice"/>
                <a:ea typeface="Apple Juice"/>
                <a:cs typeface="Apple Juice"/>
                <a:sym typeface="Apple Juice"/>
              </a:rPr>
              <a:t>Inti Romero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2039852" y="9132378"/>
            <a:ext cx="1574670" cy="7361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77"/>
              </a:lnSpc>
            </a:pPr>
            <a:r>
              <a:rPr lang="en-US" sz="3841">
                <a:solidFill>
                  <a:srgbClr val="CAE188"/>
                </a:solidFill>
                <a:latin typeface="Funtastic"/>
                <a:ea typeface="Funtastic"/>
                <a:cs typeface="Funtastic"/>
                <a:sym typeface="Funtastic"/>
              </a:rPr>
              <a:t>1ºB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DAGyFwC5828</dc:identifier>
  <dcterms:modified xsi:type="dcterms:W3CDTF">2011-08-01T06:04:30Z</dcterms:modified>
  <cp:revision>1</cp:revision>
  <dc:title>Etiquetas escolares campos formativos capibara ilustrado infantil arcoíris</dc:title>
</cp:coreProperties>
</file>