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6858000" cy="9144000"/>
  <p:embeddedFontLst>
    <p:embeddedFont>
      <p:font typeface="Londrina Solid Heavy" charset="1" panose="00000A00000000000000"/>
      <p:regular r:id="rId18"/>
    </p:embeddedFont>
    <p:embeddedFont>
      <p:font typeface="Sweet Apricot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653500" y="3260899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3500" y="4971275"/>
            <a:ext cx="1448578" cy="317742"/>
            <a:chOff x="0" y="0"/>
            <a:chExt cx="2764744" cy="6064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606440"/>
            </a:xfrm>
            <a:custGeom>
              <a:avLst/>
              <a:gdLst/>
              <a:ahLst/>
              <a:cxnLst/>
              <a:rect r="r" b="b" t="t" l="l"/>
              <a:pathLst>
                <a:path h="606440" w="2764744">
                  <a:moveTo>
                    <a:pt x="1382372" y="0"/>
                  </a:moveTo>
                  <a:lnTo>
                    <a:pt x="2764744" y="606440"/>
                  </a:lnTo>
                  <a:lnTo>
                    <a:pt x="0" y="606440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52987"/>
              <a:ext cx="1900762" cy="31013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50958" y="3394021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63578" y="3047357"/>
            <a:ext cx="828421" cy="166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7"/>
              </a:lnSpc>
            </a:pPr>
            <a:r>
              <a:rPr lang="en-US" b="true" sz="9044" spc="2134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B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37582" y="4269112"/>
            <a:ext cx="880415" cy="677919"/>
          </a:xfrm>
          <a:custGeom>
            <a:avLst/>
            <a:gdLst/>
            <a:ahLst/>
            <a:cxnLst/>
            <a:rect r="r" b="b" t="t" l="l"/>
            <a:pathLst>
              <a:path h="677919" w="880415">
                <a:moveTo>
                  <a:pt x="0" y="0"/>
                </a:moveTo>
                <a:lnTo>
                  <a:pt x="880414" y="0"/>
                </a:lnTo>
                <a:lnTo>
                  <a:pt x="880414" y="677920"/>
                </a:lnTo>
                <a:lnTo>
                  <a:pt x="0" y="677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998007" y="3279778"/>
            <a:ext cx="80449" cy="80449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true" rot="0">
            <a:off x="2274596" y="3260899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7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7" y="0"/>
                </a:lnTo>
                <a:lnTo>
                  <a:pt x="1448577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274596" y="4971275"/>
            <a:ext cx="1448578" cy="306051"/>
            <a:chOff x="0" y="0"/>
            <a:chExt cx="2764744" cy="5841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372054" y="3394021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584674" y="3173857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I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623391" y="4252989"/>
            <a:ext cx="753371" cy="694043"/>
          </a:xfrm>
          <a:custGeom>
            <a:avLst/>
            <a:gdLst/>
            <a:ahLst/>
            <a:cxnLst/>
            <a:rect r="r" b="b" t="t" l="l"/>
            <a:pathLst>
              <a:path h="694043" w="753371">
                <a:moveTo>
                  <a:pt x="0" y="0"/>
                </a:moveTo>
                <a:lnTo>
                  <a:pt x="753371" y="0"/>
                </a:lnTo>
                <a:lnTo>
                  <a:pt x="753371" y="694043"/>
                </a:lnTo>
                <a:lnTo>
                  <a:pt x="0" y="694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true" rot="0">
            <a:off x="3895691" y="3260899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895691" y="4971275"/>
            <a:ext cx="1448578" cy="306051"/>
            <a:chOff x="0" y="0"/>
            <a:chExt cx="2764744" cy="58412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993149" y="3394021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206962" y="3047357"/>
            <a:ext cx="828421" cy="166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7"/>
              </a:lnSpc>
            </a:pPr>
            <a:r>
              <a:rPr lang="en-US" b="true" sz="9044" spc="2134">
                <a:solidFill>
                  <a:srgbClr val="FFB39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4202363" y="4271701"/>
            <a:ext cx="837619" cy="675331"/>
          </a:xfrm>
          <a:custGeom>
            <a:avLst/>
            <a:gdLst/>
            <a:ahLst/>
            <a:cxnLst/>
            <a:rect r="r" b="b" t="t" l="l"/>
            <a:pathLst>
              <a:path h="675331" w="837619">
                <a:moveTo>
                  <a:pt x="0" y="0"/>
                </a:moveTo>
                <a:lnTo>
                  <a:pt x="837619" y="0"/>
                </a:lnTo>
                <a:lnTo>
                  <a:pt x="837619" y="675331"/>
                </a:lnTo>
                <a:lnTo>
                  <a:pt x="0" y="6753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true" rot="0">
            <a:off x="5516787" y="3260899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7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7" y="0"/>
                </a:lnTo>
                <a:lnTo>
                  <a:pt x="1448577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5516787" y="4971275"/>
            <a:ext cx="1448578" cy="306051"/>
            <a:chOff x="0" y="0"/>
            <a:chExt cx="2764744" cy="58412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5614245" y="3398298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7"/>
                </a:lnTo>
                <a:lnTo>
                  <a:pt x="0" y="125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5826865" y="3051635"/>
            <a:ext cx="828421" cy="166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7"/>
              </a:lnSpc>
            </a:pPr>
            <a:r>
              <a:rPr lang="en-US" b="true" sz="9044" spc="2134">
                <a:solidFill>
                  <a:srgbClr val="FFD38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5993815" y="4252869"/>
            <a:ext cx="496905" cy="694162"/>
          </a:xfrm>
          <a:custGeom>
            <a:avLst/>
            <a:gdLst/>
            <a:ahLst/>
            <a:cxnLst/>
            <a:rect r="r" b="b" t="t" l="l"/>
            <a:pathLst>
              <a:path h="694162" w="496905">
                <a:moveTo>
                  <a:pt x="0" y="0"/>
                </a:moveTo>
                <a:lnTo>
                  <a:pt x="496905" y="0"/>
                </a:lnTo>
                <a:lnTo>
                  <a:pt x="496905" y="694163"/>
                </a:lnTo>
                <a:lnTo>
                  <a:pt x="0" y="6941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true" rot="0">
            <a:off x="653500" y="5546192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653500" y="7256568"/>
            <a:ext cx="1448578" cy="306051"/>
            <a:chOff x="0" y="0"/>
            <a:chExt cx="2764744" cy="58412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750958" y="5679314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904063" y="5332646"/>
            <a:ext cx="949836" cy="1663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58"/>
              </a:lnSpc>
            </a:pPr>
            <a:r>
              <a:rPr lang="en-US" b="true" sz="9051" spc="2136">
                <a:solidFill>
                  <a:srgbClr val="CBE289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V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1069257" y="6554405"/>
            <a:ext cx="619449" cy="677919"/>
          </a:xfrm>
          <a:custGeom>
            <a:avLst/>
            <a:gdLst/>
            <a:ahLst/>
            <a:cxnLst/>
            <a:rect r="r" b="b" t="t" l="l"/>
            <a:pathLst>
              <a:path h="677919" w="619449">
                <a:moveTo>
                  <a:pt x="0" y="0"/>
                </a:moveTo>
                <a:lnTo>
                  <a:pt x="619449" y="0"/>
                </a:lnTo>
                <a:lnTo>
                  <a:pt x="619449" y="677920"/>
                </a:lnTo>
                <a:lnTo>
                  <a:pt x="0" y="6779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true" rot="0">
            <a:off x="2274596" y="5546192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7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7" y="0"/>
                </a:lnTo>
                <a:lnTo>
                  <a:pt x="1448577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2274596" y="7256568"/>
            <a:ext cx="1448578" cy="306051"/>
            <a:chOff x="0" y="0"/>
            <a:chExt cx="2764744" cy="58412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2372054" y="5679314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2584674" y="5459151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B4EDB5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E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2671191" y="6614568"/>
            <a:ext cx="657771" cy="617756"/>
          </a:xfrm>
          <a:custGeom>
            <a:avLst/>
            <a:gdLst/>
            <a:ahLst/>
            <a:cxnLst/>
            <a:rect r="r" b="b" t="t" l="l"/>
            <a:pathLst>
              <a:path h="617756" w="657771">
                <a:moveTo>
                  <a:pt x="0" y="0"/>
                </a:moveTo>
                <a:lnTo>
                  <a:pt x="657771" y="0"/>
                </a:lnTo>
                <a:lnTo>
                  <a:pt x="657771" y="617757"/>
                </a:lnTo>
                <a:lnTo>
                  <a:pt x="0" y="6177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true" flipV="true" rot="0">
            <a:off x="3895691" y="5546192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3895691" y="7256568"/>
            <a:ext cx="1448578" cy="306051"/>
            <a:chOff x="0" y="0"/>
            <a:chExt cx="2764744" cy="58412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3993149" y="5679314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4205769" y="5459151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85D3D7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  <p:sp>
        <p:nvSpPr>
          <p:cNvPr name="Freeform 53" id="53"/>
          <p:cNvSpPr/>
          <p:nvPr/>
        </p:nvSpPr>
        <p:spPr>
          <a:xfrm flipH="false" flipV="false" rot="0">
            <a:off x="4287080" y="6565044"/>
            <a:ext cx="668185" cy="691524"/>
          </a:xfrm>
          <a:custGeom>
            <a:avLst/>
            <a:gdLst/>
            <a:ahLst/>
            <a:cxnLst/>
            <a:rect r="r" b="b" t="t" l="l"/>
            <a:pathLst>
              <a:path h="691524" w="668185">
                <a:moveTo>
                  <a:pt x="0" y="0"/>
                </a:moveTo>
                <a:lnTo>
                  <a:pt x="668185" y="0"/>
                </a:lnTo>
                <a:lnTo>
                  <a:pt x="668185" y="691524"/>
                </a:lnTo>
                <a:lnTo>
                  <a:pt x="0" y="691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true" flipV="true" rot="0">
            <a:off x="5516787" y="5546192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7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7" y="0"/>
                </a:lnTo>
                <a:lnTo>
                  <a:pt x="1448577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5516787" y="7256568"/>
            <a:ext cx="1448578" cy="306051"/>
            <a:chOff x="0" y="0"/>
            <a:chExt cx="2764744" cy="584127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0">
            <a:off x="5614245" y="5679314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6"/>
                </a:lnTo>
                <a:lnTo>
                  <a:pt x="0" y="125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9" id="59"/>
          <p:cNvSpPr txBox="true"/>
          <p:nvPr/>
        </p:nvSpPr>
        <p:spPr>
          <a:xfrm rot="0">
            <a:off x="5826865" y="5459151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I</a:t>
            </a:r>
          </a:p>
        </p:txBody>
      </p:sp>
      <p:sp>
        <p:nvSpPr>
          <p:cNvPr name="Freeform 60" id="60"/>
          <p:cNvSpPr/>
          <p:nvPr/>
        </p:nvSpPr>
        <p:spPr>
          <a:xfrm flipH="false" flipV="false" rot="0">
            <a:off x="5899446" y="6593819"/>
            <a:ext cx="685643" cy="638505"/>
          </a:xfrm>
          <a:custGeom>
            <a:avLst/>
            <a:gdLst/>
            <a:ahLst/>
            <a:cxnLst/>
            <a:rect r="r" b="b" t="t" l="l"/>
            <a:pathLst>
              <a:path h="638505" w="685643">
                <a:moveTo>
                  <a:pt x="0" y="0"/>
                </a:moveTo>
                <a:lnTo>
                  <a:pt x="685643" y="0"/>
                </a:lnTo>
                <a:lnTo>
                  <a:pt x="685643" y="638506"/>
                </a:lnTo>
                <a:lnTo>
                  <a:pt x="0" y="63850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true" flipV="true" rot="0">
            <a:off x="1620003" y="7919573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62" id="62"/>
          <p:cNvGrpSpPr/>
          <p:nvPr/>
        </p:nvGrpSpPr>
        <p:grpSpPr>
          <a:xfrm rot="0">
            <a:off x="1620003" y="9629949"/>
            <a:ext cx="1448578" cy="306051"/>
            <a:chOff x="0" y="0"/>
            <a:chExt cx="2764744" cy="58412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5" id="65"/>
          <p:cNvSpPr/>
          <p:nvPr/>
        </p:nvSpPr>
        <p:spPr>
          <a:xfrm flipH="false" flipV="false" rot="0">
            <a:off x="1717461" y="8052695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7"/>
                </a:lnTo>
                <a:lnTo>
                  <a:pt x="0" y="125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6" id="66"/>
          <p:cNvSpPr txBox="true"/>
          <p:nvPr/>
        </p:nvSpPr>
        <p:spPr>
          <a:xfrm rot="0">
            <a:off x="1930081" y="7832532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D</a:t>
            </a:r>
          </a:p>
        </p:txBody>
      </p:sp>
      <p:sp>
        <p:nvSpPr>
          <p:cNvPr name="Freeform 67" id="67"/>
          <p:cNvSpPr/>
          <p:nvPr/>
        </p:nvSpPr>
        <p:spPr>
          <a:xfrm flipH="false" flipV="false" rot="0">
            <a:off x="2023906" y="8955177"/>
            <a:ext cx="640771" cy="650529"/>
          </a:xfrm>
          <a:custGeom>
            <a:avLst/>
            <a:gdLst/>
            <a:ahLst/>
            <a:cxnLst/>
            <a:rect r="r" b="b" t="t" l="l"/>
            <a:pathLst>
              <a:path h="650529" w="640771">
                <a:moveTo>
                  <a:pt x="0" y="0"/>
                </a:moveTo>
                <a:lnTo>
                  <a:pt x="640771" y="0"/>
                </a:lnTo>
                <a:lnTo>
                  <a:pt x="640771" y="650529"/>
                </a:lnTo>
                <a:lnTo>
                  <a:pt x="0" y="65052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true" flipV="true" rot="0">
            <a:off x="3241098" y="7919573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69" id="69"/>
          <p:cNvGrpSpPr/>
          <p:nvPr/>
        </p:nvGrpSpPr>
        <p:grpSpPr>
          <a:xfrm rot="0">
            <a:off x="3241098" y="9629949"/>
            <a:ext cx="1448578" cy="306051"/>
            <a:chOff x="0" y="0"/>
            <a:chExt cx="2764744" cy="584127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2" id="72"/>
          <p:cNvSpPr/>
          <p:nvPr/>
        </p:nvSpPr>
        <p:spPr>
          <a:xfrm flipH="false" flipV="false" rot="0">
            <a:off x="3338556" y="8052695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7" y="0"/>
                </a:lnTo>
                <a:lnTo>
                  <a:pt x="1256047" y="1256047"/>
                </a:lnTo>
                <a:lnTo>
                  <a:pt x="0" y="125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3" id="73"/>
          <p:cNvSpPr txBox="true"/>
          <p:nvPr/>
        </p:nvSpPr>
        <p:spPr>
          <a:xfrm rot="0">
            <a:off x="3551177" y="7832532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FFB39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</a:t>
            </a:r>
          </a:p>
        </p:txBody>
      </p:sp>
      <p:sp>
        <p:nvSpPr>
          <p:cNvPr name="Freeform 74" id="74"/>
          <p:cNvSpPr/>
          <p:nvPr/>
        </p:nvSpPr>
        <p:spPr>
          <a:xfrm flipH="false" flipV="false" rot="0">
            <a:off x="3572011" y="8955177"/>
            <a:ext cx="807587" cy="636984"/>
          </a:xfrm>
          <a:custGeom>
            <a:avLst/>
            <a:gdLst/>
            <a:ahLst/>
            <a:cxnLst/>
            <a:rect r="r" b="b" t="t" l="l"/>
            <a:pathLst>
              <a:path h="636984" w="807587">
                <a:moveTo>
                  <a:pt x="0" y="0"/>
                </a:moveTo>
                <a:lnTo>
                  <a:pt x="807587" y="0"/>
                </a:lnTo>
                <a:lnTo>
                  <a:pt x="807587" y="636984"/>
                </a:lnTo>
                <a:lnTo>
                  <a:pt x="0" y="63698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true" flipV="true" rot="0">
            <a:off x="4862194" y="7919573"/>
            <a:ext cx="1448578" cy="2016427"/>
          </a:xfrm>
          <a:custGeom>
            <a:avLst/>
            <a:gdLst/>
            <a:ahLst/>
            <a:cxnLst/>
            <a:rect r="r" b="b" t="t" l="l"/>
            <a:pathLst>
              <a:path h="2016427" w="1448578">
                <a:moveTo>
                  <a:pt x="1448578" y="2016427"/>
                </a:moveTo>
                <a:lnTo>
                  <a:pt x="0" y="2016427"/>
                </a:lnTo>
                <a:lnTo>
                  <a:pt x="0" y="0"/>
                </a:lnTo>
                <a:lnTo>
                  <a:pt x="1448578" y="0"/>
                </a:lnTo>
                <a:lnTo>
                  <a:pt x="1448578" y="2016427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76" id="76"/>
          <p:cNvGrpSpPr/>
          <p:nvPr/>
        </p:nvGrpSpPr>
        <p:grpSpPr>
          <a:xfrm rot="0">
            <a:off x="4862194" y="9629949"/>
            <a:ext cx="1448578" cy="306051"/>
            <a:chOff x="0" y="0"/>
            <a:chExt cx="2764744" cy="58412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0E8DD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9765" lIns="9765" bIns="9765" rIns="9765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9" id="79"/>
          <p:cNvSpPr/>
          <p:nvPr/>
        </p:nvSpPr>
        <p:spPr>
          <a:xfrm flipH="false" flipV="false" rot="0">
            <a:off x="4959652" y="8052695"/>
            <a:ext cx="1256046" cy="1256046"/>
          </a:xfrm>
          <a:custGeom>
            <a:avLst/>
            <a:gdLst/>
            <a:ahLst/>
            <a:cxnLst/>
            <a:rect r="r" b="b" t="t" l="l"/>
            <a:pathLst>
              <a:path h="1256046" w="1256046">
                <a:moveTo>
                  <a:pt x="0" y="0"/>
                </a:moveTo>
                <a:lnTo>
                  <a:pt x="1256046" y="0"/>
                </a:lnTo>
                <a:lnTo>
                  <a:pt x="1256046" y="1256047"/>
                </a:lnTo>
                <a:lnTo>
                  <a:pt x="0" y="125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0" id="80"/>
          <p:cNvSpPr txBox="true"/>
          <p:nvPr/>
        </p:nvSpPr>
        <p:spPr>
          <a:xfrm rot="0">
            <a:off x="5172272" y="7832532"/>
            <a:ext cx="828421" cy="144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b="true" sz="7894" spc="1863">
                <a:solidFill>
                  <a:srgbClr val="FFD38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S</a:t>
            </a:r>
          </a:p>
        </p:txBody>
      </p:sp>
      <p:sp>
        <p:nvSpPr>
          <p:cNvPr name="Freeform 81" id="81"/>
          <p:cNvSpPr/>
          <p:nvPr/>
        </p:nvSpPr>
        <p:spPr>
          <a:xfrm flipH="false" flipV="false" rot="0">
            <a:off x="5128823" y="8961310"/>
            <a:ext cx="917705" cy="641246"/>
          </a:xfrm>
          <a:custGeom>
            <a:avLst/>
            <a:gdLst/>
            <a:ahLst/>
            <a:cxnLst/>
            <a:rect r="r" b="b" t="t" l="l"/>
            <a:pathLst>
              <a:path h="641246" w="917705">
                <a:moveTo>
                  <a:pt x="0" y="0"/>
                </a:moveTo>
                <a:lnTo>
                  <a:pt x="917704" y="0"/>
                </a:lnTo>
                <a:lnTo>
                  <a:pt x="917704" y="641246"/>
                </a:lnTo>
                <a:lnTo>
                  <a:pt x="0" y="64124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0">
            <a:off x="-875611" y="-1985168"/>
            <a:ext cx="9150326" cy="2737472"/>
          </a:xfrm>
          <a:custGeom>
            <a:avLst/>
            <a:gdLst/>
            <a:ahLst/>
            <a:cxnLst/>
            <a:rect r="r" b="b" t="t" l="l"/>
            <a:pathLst>
              <a:path h="2737472" w="9150326">
                <a:moveTo>
                  <a:pt x="0" y="0"/>
                </a:moveTo>
                <a:lnTo>
                  <a:pt x="9150325" y="0"/>
                </a:lnTo>
                <a:lnTo>
                  <a:pt x="9150325" y="2737472"/>
                </a:lnTo>
                <a:lnTo>
                  <a:pt x="0" y="27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false" flipV="false" rot="0">
            <a:off x="247081" y="1358620"/>
            <a:ext cx="2027514" cy="2177067"/>
          </a:xfrm>
          <a:custGeom>
            <a:avLst/>
            <a:gdLst/>
            <a:ahLst/>
            <a:cxnLst/>
            <a:rect r="r" b="b" t="t" l="l"/>
            <a:pathLst>
              <a:path h="2177067" w="2027514">
                <a:moveTo>
                  <a:pt x="0" y="0"/>
                </a:moveTo>
                <a:lnTo>
                  <a:pt x="2027515" y="0"/>
                </a:lnTo>
                <a:lnTo>
                  <a:pt x="2027515" y="2177067"/>
                </a:lnTo>
                <a:lnTo>
                  <a:pt x="0" y="21770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-36134" b="0"/>
            </a:stretch>
          </a:blipFill>
        </p:spPr>
      </p:sp>
      <p:sp>
        <p:nvSpPr>
          <p:cNvPr name="TextBox 84" id="84"/>
          <p:cNvSpPr txBox="true"/>
          <p:nvPr/>
        </p:nvSpPr>
        <p:spPr>
          <a:xfrm rot="0">
            <a:off x="2017798" y="873200"/>
            <a:ext cx="908738" cy="1606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B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2754310" y="2285966"/>
            <a:ext cx="4330728" cy="711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6"/>
              </a:lnSpc>
            </a:pPr>
            <a:r>
              <a:rPr lang="en-US" sz="4211">
                <a:solidFill>
                  <a:srgbClr val="713627"/>
                </a:solidFill>
                <a:latin typeface="Sweet Apricot"/>
                <a:ea typeface="Sweet Apricot"/>
                <a:cs typeface="Sweet Apricot"/>
                <a:sym typeface="Sweet Apricot"/>
              </a:rPr>
              <a:t>para el salón de clases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2611582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A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3205365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FFB39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3799149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FFD38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D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4392932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CBE289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E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4986716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B4EDB5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R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580499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85D3D7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Í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6174283" y="873300"/>
            <a:ext cx="908738" cy="160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5"/>
              </a:lnSpc>
            </a:pPr>
            <a:r>
              <a:rPr lang="en-US" b="true" sz="8740" spc="1765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222" y="78944"/>
            <a:ext cx="7367428" cy="10255493"/>
            <a:chOff x="0" y="0"/>
            <a:chExt cx="9823237" cy="13673991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0" y="0"/>
              <a:ext cx="9823237" cy="13673991"/>
            </a:xfrm>
            <a:custGeom>
              <a:avLst/>
              <a:gdLst/>
              <a:ahLst/>
              <a:cxnLst/>
              <a:rect r="r" b="b" t="t" l="l"/>
              <a:pathLst>
                <a:path h="13673991" w="9823237">
                  <a:moveTo>
                    <a:pt x="9823237" y="13673991"/>
                  </a:moveTo>
                  <a:lnTo>
                    <a:pt x="0" y="13673991"/>
                  </a:lnTo>
                  <a:lnTo>
                    <a:pt x="0" y="0"/>
                  </a:lnTo>
                  <a:lnTo>
                    <a:pt x="9823237" y="0"/>
                  </a:lnTo>
                  <a:lnTo>
                    <a:pt x="9823237" y="13673991"/>
                  </a:lnTo>
                  <a:close/>
                </a:path>
              </a:pathLst>
            </a:custGeom>
            <a:blipFill>
              <a:blip r:embed="rId2"/>
              <a:stretch>
                <a:fillRect l="-26415" t="-8650" r="-26415" b="-114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11598568"/>
              <a:ext cx="9823237" cy="2075424"/>
              <a:chOff x="0" y="0"/>
              <a:chExt cx="2764744" cy="58412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764744" cy="584127"/>
              </a:xfrm>
              <a:custGeom>
                <a:avLst/>
                <a:gdLst/>
                <a:ahLst/>
                <a:cxnLst/>
                <a:rect r="r" b="b" t="t" l="l"/>
                <a:pathLst>
                  <a:path h="584127" w="2764744">
                    <a:moveTo>
                      <a:pt x="1382372" y="0"/>
                    </a:moveTo>
                    <a:lnTo>
                      <a:pt x="2764744" y="584127"/>
                    </a:lnTo>
                    <a:lnTo>
                      <a:pt x="0" y="584127"/>
                    </a:lnTo>
                    <a:lnTo>
                      <a:pt x="13823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431991" y="242627"/>
                <a:ext cx="1900762" cy="29977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660892" y="902741"/>
              <a:ext cx="8517624" cy="8517624"/>
            </a:xfrm>
            <a:custGeom>
              <a:avLst/>
              <a:gdLst/>
              <a:ahLst/>
              <a:cxnLst/>
              <a:rect r="r" b="b" t="t" l="l"/>
              <a:pathLst>
                <a:path h="8517624" w="8517624">
                  <a:moveTo>
                    <a:pt x="0" y="0"/>
                  </a:moveTo>
                  <a:lnTo>
                    <a:pt x="8517624" y="0"/>
                  </a:lnTo>
                  <a:lnTo>
                    <a:pt x="8517624" y="8517624"/>
                  </a:lnTo>
                  <a:lnTo>
                    <a:pt x="0" y="851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102734" y="-149114"/>
              <a:ext cx="5617770" cy="938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031"/>
                </a:lnSpc>
              </a:pPr>
              <a:r>
                <a:rPr lang="en-US" b="true" sz="40152" spc="9475">
                  <a:solidFill>
                    <a:srgbClr val="FF97BE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D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2738991" y="7022741"/>
              <a:ext cx="4345256" cy="4411428"/>
            </a:xfrm>
            <a:custGeom>
              <a:avLst/>
              <a:gdLst/>
              <a:ahLst/>
              <a:cxnLst/>
              <a:rect r="r" b="b" t="t" l="l"/>
              <a:pathLst>
                <a:path h="4411428" w="4345256">
                  <a:moveTo>
                    <a:pt x="0" y="0"/>
                  </a:moveTo>
                  <a:lnTo>
                    <a:pt x="4345256" y="0"/>
                  </a:lnTo>
                  <a:lnTo>
                    <a:pt x="4345256" y="4411428"/>
                  </a:lnTo>
                  <a:lnTo>
                    <a:pt x="0" y="4411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58437" y="128029"/>
              <a:ext cx="545547" cy="54554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9117504" y="128029"/>
              <a:ext cx="545547" cy="54554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342454"/>
            <a:ext cx="4213328" cy="735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1"/>
              </a:lnSpc>
            </a:pPr>
            <a:r>
              <a:rPr lang="en-US" b="true" sz="40152" spc="9475">
                <a:solidFill>
                  <a:srgbClr val="FFB39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73236" y="5346000"/>
            <a:ext cx="4107364" cy="3239683"/>
          </a:xfrm>
          <a:custGeom>
            <a:avLst/>
            <a:gdLst/>
            <a:ahLst/>
            <a:cxnLst/>
            <a:rect r="r" b="b" t="t" l="l"/>
            <a:pathLst>
              <a:path h="3239683" w="4107364">
                <a:moveTo>
                  <a:pt x="0" y="0"/>
                </a:moveTo>
                <a:lnTo>
                  <a:pt x="4107364" y="0"/>
                </a:lnTo>
                <a:lnTo>
                  <a:pt x="4107364" y="3239683"/>
                </a:lnTo>
                <a:lnTo>
                  <a:pt x="0" y="323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222" y="78944"/>
            <a:ext cx="7367428" cy="10255493"/>
            <a:chOff x="0" y="0"/>
            <a:chExt cx="9823237" cy="13673991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0" y="0"/>
              <a:ext cx="9823237" cy="13673991"/>
            </a:xfrm>
            <a:custGeom>
              <a:avLst/>
              <a:gdLst/>
              <a:ahLst/>
              <a:cxnLst/>
              <a:rect r="r" b="b" t="t" l="l"/>
              <a:pathLst>
                <a:path h="13673991" w="9823237">
                  <a:moveTo>
                    <a:pt x="9823237" y="13673991"/>
                  </a:moveTo>
                  <a:lnTo>
                    <a:pt x="0" y="13673991"/>
                  </a:lnTo>
                  <a:lnTo>
                    <a:pt x="0" y="0"/>
                  </a:lnTo>
                  <a:lnTo>
                    <a:pt x="9823237" y="0"/>
                  </a:lnTo>
                  <a:lnTo>
                    <a:pt x="9823237" y="13673991"/>
                  </a:lnTo>
                  <a:close/>
                </a:path>
              </a:pathLst>
            </a:custGeom>
            <a:blipFill>
              <a:blip r:embed="rId2"/>
              <a:stretch>
                <a:fillRect l="-26415" t="-8650" r="-26415" b="-114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11598568"/>
              <a:ext cx="9823237" cy="2075424"/>
              <a:chOff x="0" y="0"/>
              <a:chExt cx="2764744" cy="58412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764744" cy="584127"/>
              </a:xfrm>
              <a:custGeom>
                <a:avLst/>
                <a:gdLst/>
                <a:ahLst/>
                <a:cxnLst/>
                <a:rect r="r" b="b" t="t" l="l"/>
                <a:pathLst>
                  <a:path h="584127" w="2764744">
                    <a:moveTo>
                      <a:pt x="1382372" y="0"/>
                    </a:moveTo>
                    <a:lnTo>
                      <a:pt x="2764744" y="584127"/>
                    </a:lnTo>
                    <a:lnTo>
                      <a:pt x="0" y="584127"/>
                    </a:lnTo>
                    <a:lnTo>
                      <a:pt x="13823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431991" y="242627"/>
                <a:ext cx="1900762" cy="29977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660892" y="902741"/>
              <a:ext cx="8517624" cy="8517624"/>
            </a:xfrm>
            <a:custGeom>
              <a:avLst/>
              <a:gdLst/>
              <a:ahLst/>
              <a:cxnLst/>
              <a:rect r="r" b="b" t="t" l="l"/>
              <a:pathLst>
                <a:path h="8517624" w="8517624">
                  <a:moveTo>
                    <a:pt x="0" y="0"/>
                  </a:moveTo>
                  <a:lnTo>
                    <a:pt x="8517624" y="0"/>
                  </a:lnTo>
                  <a:lnTo>
                    <a:pt x="8517624" y="8517624"/>
                  </a:lnTo>
                  <a:lnTo>
                    <a:pt x="0" y="851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102734" y="-149114"/>
              <a:ext cx="5617770" cy="938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031"/>
                </a:lnSpc>
              </a:pPr>
              <a:r>
                <a:rPr lang="en-US" b="true" sz="40152" spc="9475">
                  <a:solidFill>
                    <a:srgbClr val="FFD38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S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08090" y="7064329"/>
              <a:ext cx="6223229" cy="4348481"/>
            </a:xfrm>
            <a:custGeom>
              <a:avLst/>
              <a:gdLst/>
              <a:ahLst/>
              <a:cxnLst/>
              <a:rect r="r" b="b" t="t" l="l"/>
              <a:pathLst>
                <a:path h="4348481" w="6223229">
                  <a:moveTo>
                    <a:pt x="0" y="0"/>
                  </a:moveTo>
                  <a:lnTo>
                    <a:pt x="6223229" y="0"/>
                  </a:lnTo>
                  <a:lnTo>
                    <a:pt x="6223229" y="4348481"/>
                  </a:lnTo>
                  <a:lnTo>
                    <a:pt x="0" y="4348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58437" y="128029"/>
              <a:ext cx="545547" cy="54554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9117504" y="128029"/>
              <a:ext cx="545547" cy="54554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973030"/>
            <a:ext cx="4213328" cy="8427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19"/>
              </a:lnSpc>
            </a:pPr>
            <a:r>
              <a:rPr lang="en-US" b="true" sz="45999" spc="10855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B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35053" y="5206691"/>
            <a:ext cx="4477766" cy="3447880"/>
          </a:xfrm>
          <a:custGeom>
            <a:avLst/>
            <a:gdLst/>
            <a:ahLst/>
            <a:cxnLst/>
            <a:rect r="r" b="b" t="t" l="l"/>
            <a:pathLst>
              <a:path h="3447880" w="4477766">
                <a:moveTo>
                  <a:pt x="0" y="0"/>
                </a:moveTo>
                <a:lnTo>
                  <a:pt x="4477766" y="0"/>
                </a:lnTo>
                <a:lnTo>
                  <a:pt x="4477766" y="3447880"/>
                </a:lnTo>
                <a:lnTo>
                  <a:pt x="0" y="3447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342454"/>
            <a:ext cx="4213328" cy="735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1"/>
              </a:lnSpc>
            </a:pPr>
            <a:r>
              <a:rPr lang="en-US" b="true" sz="40152" spc="9475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I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864188" y="5124688"/>
            <a:ext cx="3831623" cy="3529883"/>
          </a:xfrm>
          <a:custGeom>
            <a:avLst/>
            <a:gdLst/>
            <a:ahLst/>
            <a:cxnLst/>
            <a:rect r="r" b="b" t="t" l="l"/>
            <a:pathLst>
              <a:path h="3529883" w="3831623">
                <a:moveTo>
                  <a:pt x="0" y="0"/>
                </a:moveTo>
                <a:lnTo>
                  <a:pt x="3831624" y="0"/>
                </a:lnTo>
                <a:lnTo>
                  <a:pt x="3831624" y="3529883"/>
                </a:lnTo>
                <a:lnTo>
                  <a:pt x="0" y="35298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222" y="78944"/>
            <a:ext cx="7367428" cy="10255493"/>
            <a:chOff x="0" y="0"/>
            <a:chExt cx="9823237" cy="13673991"/>
          </a:xfrm>
        </p:grpSpPr>
        <p:sp>
          <p:nvSpPr>
            <p:cNvPr name="Freeform 3" id="3"/>
            <p:cNvSpPr/>
            <p:nvPr/>
          </p:nvSpPr>
          <p:spPr>
            <a:xfrm flipH="true" flipV="true" rot="0">
              <a:off x="0" y="0"/>
              <a:ext cx="9823237" cy="13673991"/>
            </a:xfrm>
            <a:custGeom>
              <a:avLst/>
              <a:gdLst/>
              <a:ahLst/>
              <a:cxnLst/>
              <a:rect r="r" b="b" t="t" l="l"/>
              <a:pathLst>
                <a:path h="13673991" w="9823237">
                  <a:moveTo>
                    <a:pt x="9823237" y="13673991"/>
                  </a:moveTo>
                  <a:lnTo>
                    <a:pt x="0" y="13673991"/>
                  </a:lnTo>
                  <a:lnTo>
                    <a:pt x="0" y="0"/>
                  </a:lnTo>
                  <a:lnTo>
                    <a:pt x="9823237" y="0"/>
                  </a:lnTo>
                  <a:lnTo>
                    <a:pt x="9823237" y="13673991"/>
                  </a:lnTo>
                  <a:close/>
                </a:path>
              </a:pathLst>
            </a:custGeom>
            <a:blipFill>
              <a:blip r:embed="rId2"/>
              <a:stretch>
                <a:fillRect l="-26415" t="-8650" r="-26415" b="-114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11598568"/>
              <a:ext cx="9823237" cy="2075424"/>
              <a:chOff x="0" y="0"/>
              <a:chExt cx="2764744" cy="58412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764744" cy="584127"/>
              </a:xfrm>
              <a:custGeom>
                <a:avLst/>
                <a:gdLst/>
                <a:ahLst/>
                <a:cxnLst/>
                <a:rect r="r" b="b" t="t" l="l"/>
                <a:pathLst>
                  <a:path h="584127" w="2764744">
                    <a:moveTo>
                      <a:pt x="1382372" y="0"/>
                    </a:moveTo>
                    <a:lnTo>
                      <a:pt x="2764744" y="584127"/>
                    </a:lnTo>
                    <a:lnTo>
                      <a:pt x="0" y="584127"/>
                    </a:lnTo>
                    <a:lnTo>
                      <a:pt x="13823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431991" y="242627"/>
                <a:ext cx="1900762" cy="29977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660892" y="902741"/>
              <a:ext cx="8517624" cy="8517624"/>
            </a:xfrm>
            <a:custGeom>
              <a:avLst/>
              <a:gdLst/>
              <a:ahLst/>
              <a:cxnLst/>
              <a:rect r="r" b="b" t="t" l="l"/>
              <a:pathLst>
                <a:path h="8517624" w="8517624">
                  <a:moveTo>
                    <a:pt x="0" y="0"/>
                  </a:moveTo>
                  <a:lnTo>
                    <a:pt x="8517624" y="0"/>
                  </a:lnTo>
                  <a:lnTo>
                    <a:pt x="8517624" y="8517624"/>
                  </a:lnTo>
                  <a:lnTo>
                    <a:pt x="0" y="851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110819" y="-929557"/>
              <a:ext cx="5617770" cy="10762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919"/>
                </a:lnSpc>
              </a:pPr>
              <a:r>
                <a:rPr lang="en-US" b="true" sz="45999" spc="10855">
                  <a:solidFill>
                    <a:srgbClr val="FFB39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E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2079631" y="6854550"/>
              <a:ext cx="5680147" cy="4579618"/>
            </a:xfrm>
            <a:custGeom>
              <a:avLst/>
              <a:gdLst/>
              <a:ahLst/>
              <a:cxnLst/>
              <a:rect r="r" b="b" t="t" l="l"/>
              <a:pathLst>
                <a:path h="4579618" w="5680147">
                  <a:moveTo>
                    <a:pt x="0" y="0"/>
                  </a:moveTo>
                  <a:lnTo>
                    <a:pt x="5680146" y="0"/>
                  </a:lnTo>
                  <a:lnTo>
                    <a:pt x="5680146" y="4579619"/>
                  </a:lnTo>
                  <a:lnTo>
                    <a:pt x="0" y="4579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58437" y="128029"/>
              <a:ext cx="545547" cy="54554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9117504" y="128029"/>
              <a:ext cx="545547" cy="54554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703627"/>
                </a:solidFill>
                <a:prstDash val="dash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77754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951276"/>
            <a:ext cx="4213328" cy="8427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19"/>
              </a:lnSpc>
            </a:pPr>
            <a:r>
              <a:rPr lang="en-US" b="true" sz="45999" spc="10855">
                <a:solidFill>
                  <a:srgbClr val="FFD38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516378" y="5124079"/>
            <a:ext cx="2527244" cy="3530492"/>
          </a:xfrm>
          <a:custGeom>
            <a:avLst/>
            <a:gdLst/>
            <a:ahLst/>
            <a:cxnLst/>
            <a:rect r="r" b="b" t="t" l="l"/>
            <a:pathLst>
              <a:path h="3530492" w="2527244">
                <a:moveTo>
                  <a:pt x="0" y="0"/>
                </a:moveTo>
                <a:lnTo>
                  <a:pt x="2527244" y="0"/>
                </a:lnTo>
                <a:lnTo>
                  <a:pt x="2527244" y="3530492"/>
                </a:lnTo>
                <a:lnTo>
                  <a:pt x="0" y="3530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64580" y="-963527"/>
            <a:ext cx="4830840" cy="841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76"/>
              </a:lnSpc>
            </a:pPr>
            <a:r>
              <a:rPr lang="en-US" b="true" sz="46036" spc="10864">
                <a:solidFill>
                  <a:srgbClr val="CBE289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V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204750" y="5206691"/>
            <a:ext cx="3150500" cy="3447880"/>
          </a:xfrm>
          <a:custGeom>
            <a:avLst/>
            <a:gdLst/>
            <a:ahLst/>
            <a:cxnLst/>
            <a:rect r="r" b="b" t="t" l="l"/>
            <a:pathLst>
              <a:path h="3447880" w="3150500">
                <a:moveTo>
                  <a:pt x="0" y="0"/>
                </a:moveTo>
                <a:lnTo>
                  <a:pt x="3150500" y="0"/>
                </a:lnTo>
                <a:lnTo>
                  <a:pt x="3150500" y="3447880"/>
                </a:lnTo>
                <a:lnTo>
                  <a:pt x="0" y="3447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342454"/>
            <a:ext cx="4213328" cy="735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1"/>
              </a:lnSpc>
            </a:pPr>
            <a:r>
              <a:rPr lang="en-US" b="true" sz="40152" spc="9475">
                <a:solidFill>
                  <a:srgbClr val="B4EDB5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107298" y="5512679"/>
            <a:ext cx="3345404" cy="3141892"/>
          </a:xfrm>
          <a:custGeom>
            <a:avLst/>
            <a:gdLst/>
            <a:ahLst/>
            <a:cxnLst/>
            <a:rect r="r" b="b" t="t" l="l"/>
            <a:pathLst>
              <a:path h="3141892" w="3345404">
                <a:moveTo>
                  <a:pt x="0" y="0"/>
                </a:moveTo>
                <a:lnTo>
                  <a:pt x="3345404" y="0"/>
                </a:lnTo>
                <a:lnTo>
                  <a:pt x="3345404" y="3141892"/>
                </a:lnTo>
                <a:lnTo>
                  <a:pt x="0" y="3141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342454"/>
            <a:ext cx="4213328" cy="735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1"/>
              </a:lnSpc>
            </a:pPr>
            <a:r>
              <a:rPr lang="en-US" b="true" sz="40152" spc="9475">
                <a:solidFill>
                  <a:srgbClr val="85D3D7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080815" y="5260800"/>
            <a:ext cx="3398369" cy="3517070"/>
          </a:xfrm>
          <a:custGeom>
            <a:avLst/>
            <a:gdLst/>
            <a:ahLst/>
            <a:cxnLst/>
            <a:rect r="r" b="b" t="t" l="l"/>
            <a:pathLst>
              <a:path h="3517070" w="3398369">
                <a:moveTo>
                  <a:pt x="0" y="0"/>
                </a:moveTo>
                <a:lnTo>
                  <a:pt x="3398370" y="0"/>
                </a:lnTo>
                <a:lnTo>
                  <a:pt x="3398370" y="3517070"/>
                </a:lnTo>
                <a:lnTo>
                  <a:pt x="0" y="3517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90222" y="78944"/>
            <a:ext cx="7367428" cy="10255493"/>
          </a:xfrm>
          <a:custGeom>
            <a:avLst/>
            <a:gdLst/>
            <a:ahLst/>
            <a:cxnLst/>
            <a:rect r="r" b="b" t="t" l="l"/>
            <a:pathLst>
              <a:path h="10255493" w="7367428">
                <a:moveTo>
                  <a:pt x="7367428" y="10255494"/>
                </a:moveTo>
                <a:lnTo>
                  <a:pt x="0" y="10255494"/>
                </a:lnTo>
                <a:lnTo>
                  <a:pt x="0" y="0"/>
                </a:lnTo>
                <a:lnTo>
                  <a:pt x="7367428" y="0"/>
                </a:lnTo>
                <a:lnTo>
                  <a:pt x="7367428" y="10255494"/>
                </a:lnTo>
                <a:close/>
              </a:path>
            </a:pathLst>
          </a:custGeom>
          <a:blipFill>
            <a:blip r:embed="rId2"/>
            <a:stretch>
              <a:fillRect l="-26415" t="-8650" r="-26415" b="-11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222" y="8777870"/>
            <a:ext cx="7367428" cy="1556568"/>
            <a:chOff x="0" y="0"/>
            <a:chExt cx="2764744" cy="5841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4744" cy="584127"/>
            </a:xfrm>
            <a:custGeom>
              <a:avLst/>
              <a:gdLst/>
              <a:ahLst/>
              <a:cxnLst/>
              <a:rect r="r" b="b" t="t" l="l"/>
              <a:pathLst>
                <a:path h="584127" w="2764744">
                  <a:moveTo>
                    <a:pt x="1382372" y="0"/>
                  </a:moveTo>
                  <a:lnTo>
                    <a:pt x="2764744" y="584127"/>
                  </a:lnTo>
                  <a:lnTo>
                    <a:pt x="0" y="584127"/>
                  </a:lnTo>
                  <a:lnTo>
                    <a:pt x="13823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431991" y="242627"/>
              <a:ext cx="1900762" cy="299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85891" y="756000"/>
            <a:ext cx="6388218" cy="6388218"/>
          </a:xfrm>
          <a:custGeom>
            <a:avLst/>
            <a:gdLst/>
            <a:ahLst/>
            <a:cxnLst/>
            <a:rect r="r" b="b" t="t" l="l"/>
            <a:pathLst>
              <a:path h="6388218" w="6388218">
                <a:moveTo>
                  <a:pt x="0" y="0"/>
                </a:moveTo>
                <a:lnTo>
                  <a:pt x="6388218" y="0"/>
                </a:lnTo>
                <a:lnTo>
                  <a:pt x="6388218" y="6388218"/>
                </a:lnTo>
                <a:lnTo>
                  <a:pt x="0" y="6388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7272" y="-342454"/>
            <a:ext cx="4213328" cy="735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1"/>
              </a:lnSpc>
            </a:pPr>
            <a:r>
              <a:rPr lang="en-US" b="true" sz="40152" spc="9475">
                <a:solidFill>
                  <a:srgbClr val="FA88D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I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036418" y="5407149"/>
            <a:ext cx="3487164" cy="3247422"/>
          </a:xfrm>
          <a:custGeom>
            <a:avLst/>
            <a:gdLst/>
            <a:ahLst/>
            <a:cxnLst/>
            <a:rect r="r" b="b" t="t" l="l"/>
            <a:pathLst>
              <a:path h="3247422" w="3487164">
                <a:moveTo>
                  <a:pt x="0" y="0"/>
                </a:moveTo>
                <a:lnTo>
                  <a:pt x="3487164" y="0"/>
                </a:lnTo>
                <a:lnTo>
                  <a:pt x="3487164" y="3247422"/>
                </a:lnTo>
                <a:lnTo>
                  <a:pt x="0" y="32474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9050" y="174966"/>
            <a:ext cx="409160" cy="40916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8350" y="174966"/>
            <a:ext cx="409160" cy="40916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03627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DAGyF0VpcFg</dc:identifier>
  <dcterms:modified xsi:type="dcterms:W3CDTF">2011-08-01T06:04:30Z</dcterms:modified>
  <cp:revision>1</cp:revision>
  <dc:title>Banderín para el salón de clases bienvenidos capibara ilustrado arcoíris</dc:title>
</cp:coreProperties>
</file>