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72" r:id="rId2"/>
    <p:sldId id="274" r:id="rId3"/>
    <p:sldId id="273" r:id="rId4"/>
    <p:sldId id="276" r:id="rId5"/>
    <p:sldId id="275" r:id="rId6"/>
    <p:sldId id="277" r:id="rId7"/>
    <p:sldId id="278" r:id="rId8"/>
    <p:sldId id="279" r:id="rId9"/>
    <p:sldId id="280" r:id="rId10"/>
    <p:sldId id="281" r:id="rId11"/>
  </p:sldIdLst>
  <p:sldSz cx="6858000" cy="9906000" type="A4"/>
  <p:notesSz cx="6858000" cy="9906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65" d="100"/>
          <a:sy n="65" d="100"/>
        </p:scale>
        <p:origin x="2405" y="43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bel Martinez" userId="2c06ba84a840261a" providerId="LiveId" clId="{0AFEA32E-9F82-4DE7-B786-4575D72EF81D}"/>
    <pc:docChg chg="modSld sldOrd">
      <pc:chgData name="Maribel Martinez" userId="2c06ba84a840261a" providerId="LiveId" clId="{0AFEA32E-9F82-4DE7-B786-4575D72EF81D}" dt="2025-08-23T09:38:58.818" v="1"/>
      <pc:docMkLst>
        <pc:docMk/>
      </pc:docMkLst>
      <pc:sldChg chg="ord">
        <pc:chgData name="Maribel Martinez" userId="2c06ba84a840261a" providerId="LiveId" clId="{0AFEA32E-9F82-4DE7-B786-4575D72EF81D}" dt="2025-08-23T09:38:58.818" v="1"/>
        <pc:sldMkLst>
          <pc:docMk/>
          <pc:sldMk cId="3764881851" sldId="2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A5B14-DEE2-4572-8ACC-F000CE0A4734}" type="datetimeFigureOut">
              <a:rPr lang="es-ES" smtClean="0"/>
              <a:t>24/08/2025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238250"/>
            <a:ext cx="2314575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767263"/>
            <a:ext cx="5486400" cy="3900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091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47856-875F-416D-AD7E-13167E3D30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1578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3070860"/>
            <a:ext cx="5829300" cy="2080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FF000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547360"/>
            <a:ext cx="4800600" cy="2476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FF000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FF000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61188" y="297178"/>
            <a:ext cx="6189345" cy="9400540"/>
          </a:xfrm>
          <a:custGeom>
            <a:avLst/>
            <a:gdLst/>
            <a:ahLst/>
            <a:cxnLst/>
            <a:rect l="l" t="t" r="r" b="b"/>
            <a:pathLst>
              <a:path w="6189345" h="9400540">
                <a:moveTo>
                  <a:pt x="0" y="0"/>
                </a:moveTo>
                <a:lnTo>
                  <a:pt x="6188964" y="0"/>
                </a:lnTo>
                <a:lnTo>
                  <a:pt x="6188964" y="9400032"/>
                </a:lnTo>
                <a:lnTo>
                  <a:pt x="0" y="9400032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880" y="401058"/>
            <a:ext cx="5930749" cy="910388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9996" y="975360"/>
            <a:ext cx="2634234" cy="133578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49295" y="975360"/>
            <a:ext cx="3437380" cy="133578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8571" y="1706879"/>
            <a:ext cx="3859528" cy="133578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50491" y="2438399"/>
            <a:ext cx="3615688" cy="1335786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1066800" y="990600"/>
            <a:ext cx="4800600" cy="2667000"/>
          </a:xfrm>
          <a:custGeom>
            <a:avLst/>
            <a:gdLst/>
            <a:ahLst/>
            <a:cxnLst/>
            <a:rect l="l" t="t" r="r" b="b"/>
            <a:pathLst>
              <a:path w="4800600" h="2667000">
                <a:moveTo>
                  <a:pt x="4356092" y="0"/>
                </a:moveTo>
                <a:lnTo>
                  <a:pt x="444506" y="0"/>
                </a:lnTo>
                <a:lnTo>
                  <a:pt x="396072" y="2608"/>
                </a:lnTo>
                <a:lnTo>
                  <a:pt x="349149" y="10252"/>
                </a:lnTo>
                <a:lnTo>
                  <a:pt x="304008" y="22661"/>
                </a:lnTo>
                <a:lnTo>
                  <a:pt x="260919" y="39563"/>
                </a:lnTo>
                <a:lnTo>
                  <a:pt x="220155" y="60688"/>
                </a:lnTo>
                <a:lnTo>
                  <a:pt x="181986" y="85764"/>
                </a:lnTo>
                <a:lnTo>
                  <a:pt x="146684" y="114519"/>
                </a:lnTo>
                <a:lnTo>
                  <a:pt x="114519" y="146684"/>
                </a:lnTo>
                <a:lnTo>
                  <a:pt x="85764" y="181986"/>
                </a:lnTo>
                <a:lnTo>
                  <a:pt x="60688" y="220155"/>
                </a:lnTo>
                <a:lnTo>
                  <a:pt x="39563" y="260919"/>
                </a:lnTo>
                <a:lnTo>
                  <a:pt x="22661" y="304008"/>
                </a:lnTo>
                <a:lnTo>
                  <a:pt x="10252" y="349149"/>
                </a:lnTo>
                <a:lnTo>
                  <a:pt x="2608" y="396072"/>
                </a:lnTo>
                <a:lnTo>
                  <a:pt x="0" y="444506"/>
                </a:lnTo>
                <a:lnTo>
                  <a:pt x="0" y="2222492"/>
                </a:lnTo>
                <a:lnTo>
                  <a:pt x="2608" y="2270926"/>
                </a:lnTo>
                <a:lnTo>
                  <a:pt x="10252" y="2317849"/>
                </a:lnTo>
                <a:lnTo>
                  <a:pt x="22661" y="2362991"/>
                </a:lnTo>
                <a:lnTo>
                  <a:pt x="39563" y="2406079"/>
                </a:lnTo>
                <a:lnTo>
                  <a:pt x="60688" y="2446843"/>
                </a:lnTo>
                <a:lnTo>
                  <a:pt x="85764" y="2485012"/>
                </a:lnTo>
                <a:lnTo>
                  <a:pt x="114519" y="2520315"/>
                </a:lnTo>
                <a:lnTo>
                  <a:pt x="146684" y="2552479"/>
                </a:lnTo>
                <a:lnTo>
                  <a:pt x="181986" y="2581235"/>
                </a:lnTo>
                <a:lnTo>
                  <a:pt x="220155" y="2606311"/>
                </a:lnTo>
                <a:lnTo>
                  <a:pt x="260919" y="2627436"/>
                </a:lnTo>
                <a:lnTo>
                  <a:pt x="304008" y="2644338"/>
                </a:lnTo>
                <a:lnTo>
                  <a:pt x="349149" y="2656747"/>
                </a:lnTo>
                <a:lnTo>
                  <a:pt x="396072" y="2664391"/>
                </a:lnTo>
                <a:lnTo>
                  <a:pt x="444506" y="2667000"/>
                </a:lnTo>
                <a:lnTo>
                  <a:pt x="4356092" y="2667000"/>
                </a:lnTo>
                <a:lnTo>
                  <a:pt x="4404526" y="2664391"/>
                </a:lnTo>
                <a:lnTo>
                  <a:pt x="4451449" y="2656747"/>
                </a:lnTo>
                <a:lnTo>
                  <a:pt x="4496591" y="2644338"/>
                </a:lnTo>
                <a:lnTo>
                  <a:pt x="4539679" y="2627436"/>
                </a:lnTo>
                <a:lnTo>
                  <a:pt x="4580443" y="2606311"/>
                </a:lnTo>
                <a:lnTo>
                  <a:pt x="4618612" y="2581235"/>
                </a:lnTo>
                <a:lnTo>
                  <a:pt x="4653915" y="2552479"/>
                </a:lnTo>
                <a:lnTo>
                  <a:pt x="4686079" y="2520315"/>
                </a:lnTo>
                <a:lnTo>
                  <a:pt x="4714835" y="2485012"/>
                </a:lnTo>
                <a:lnTo>
                  <a:pt x="4739911" y="2446843"/>
                </a:lnTo>
                <a:lnTo>
                  <a:pt x="4761036" y="2406079"/>
                </a:lnTo>
                <a:lnTo>
                  <a:pt x="4777938" y="2362991"/>
                </a:lnTo>
                <a:lnTo>
                  <a:pt x="4790347" y="2317849"/>
                </a:lnTo>
                <a:lnTo>
                  <a:pt x="4797991" y="2270926"/>
                </a:lnTo>
                <a:lnTo>
                  <a:pt x="4800600" y="2222492"/>
                </a:lnTo>
                <a:lnTo>
                  <a:pt x="4800600" y="444506"/>
                </a:lnTo>
                <a:lnTo>
                  <a:pt x="4797991" y="396072"/>
                </a:lnTo>
                <a:lnTo>
                  <a:pt x="4790347" y="349149"/>
                </a:lnTo>
                <a:lnTo>
                  <a:pt x="4777938" y="304008"/>
                </a:lnTo>
                <a:lnTo>
                  <a:pt x="4761036" y="260919"/>
                </a:lnTo>
                <a:lnTo>
                  <a:pt x="4739911" y="220155"/>
                </a:lnTo>
                <a:lnTo>
                  <a:pt x="4714835" y="181986"/>
                </a:lnTo>
                <a:lnTo>
                  <a:pt x="4686079" y="146684"/>
                </a:lnTo>
                <a:lnTo>
                  <a:pt x="4653915" y="114519"/>
                </a:lnTo>
                <a:lnTo>
                  <a:pt x="4618612" y="85764"/>
                </a:lnTo>
                <a:lnTo>
                  <a:pt x="4580443" y="60688"/>
                </a:lnTo>
                <a:lnTo>
                  <a:pt x="4539679" y="39563"/>
                </a:lnTo>
                <a:lnTo>
                  <a:pt x="4496591" y="22661"/>
                </a:lnTo>
                <a:lnTo>
                  <a:pt x="4451449" y="10252"/>
                </a:lnTo>
                <a:lnTo>
                  <a:pt x="4404526" y="2608"/>
                </a:lnTo>
                <a:lnTo>
                  <a:pt x="43560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66800" y="990600"/>
            <a:ext cx="4800600" cy="2667000"/>
          </a:xfrm>
          <a:custGeom>
            <a:avLst/>
            <a:gdLst/>
            <a:ahLst/>
            <a:cxnLst/>
            <a:rect l="l" t="t" r="r" b="b"/>
            <a:pathLst>
              <a:path w="4800600" h="2667000">
                <a:moveTo>
                  <a:pt x="0" y="444507"/>
                </a:moveTo>
                <a:lnTo>
                  <a:pt x="2608" y="396073"/>
                </a:lnTo>
                <a:lnTo>
                  <a:pt x="10252" y="349149"/>
                </a:lnTo>
                <a:lnTo>
                  <a:pt x="22661" y="304008"/>
                </a:lnTo>
                <a:lnTo>
                  <a:pt x="39563" y="260920"/>
                </a:lnTo>
                <a:lnTo>
                  <a:pt x="60688" y="220155"/>
                </a:lnTo>
                <a:lnTo>
                  <a:pt x="85764" y="181986"/>
                </a:lnTo>
                <a:lnTo>
                  <a:pt x="114519" y="146684"/>
                </a:lnTo>
                <a:lnTo>
                  <a:pt x="146684" y="114519"/>
                </a:lnTo>
                <a:lnTo>
                  <a:pt x="181986" y="85764"/>
                </a:lnTo>
                <a:lnTo>
                  <a:pt x="220155" y="60688"/>
                </a:lnTo>
                <a:lnTo>
                  <a:pt x="260920" y="39563"/>
                </a:lnTo>
                <a:lnTo>
                  <a:pt x="304008" y="22661"/>
                </a:lnTo>
                <a:lnTo>
                  <a:pt x="349149" y="10252"/>
                </a:lnTo>
                <a:lnTo>
                  <a:pt x="396073" y="2608"/>
                </a:lnTo>
                <a:lnTo>
                  <a:pt x="444507" y="0"/>
                </a:lnTo>
                <a:lnTo>
                  <a:pt x="4356093" y="0"/>
                </a:lnTo>
                <a:lnTo>
                  <a:pt x="4404527" y="2608"/>
                </a:lnTo>
                <a:lnTo>
                  <a:pt x="4451450" y="10252"/>
                </a:lnTo>
                <a:lnTo>
                  <a:pt x="4496591" y="22661"/>
                </a:lnTo>
                <a:lnTo>
                  <a:pt x="4539680" y="39563"/>
                </a:lnTo>
                <a:lnTo>
                  <a:pt x="4580444" y="60688"/>
                </a:lnTo>
                <a:lnTo>
                  <a:pt x="4618613" y="85764"/>
                </a:lnTo>
                <a:lnTo>
                  <a:pt x="4653915" y="114519"/>
                </a:lnTo>
                <a:lnTo>
                  <a:pt x="4686080" y="146684"/>
                </a:lnTo>
                <a:lnTo>
                  <a:pt x="4714836" y="181986"/>
                </a:lnTo>
                <a:lnTo>
                  <a:pt x="4739911" y="220155"/>
                </a:lnTo>
                <a:lnTo>
                  <a:pt x="4761036" y="260920"/>
                </a:lnTo>
                <a:lnTo>
                  <a:pt x="4777938" y="304008"/>
                </a:lnTo>
                <a:lnTo>
                  <a:pt x="4790347" y="349149"/>
                </a:lnTo>
                <a:lnTo>
                  <a:pt x="4797991" y="396073"/>
                </a:lnTo>
                <a:lnTo>
                  <a:pt x="4800600" y="444507"/>
                </a:lnTo>
                <a:lnTo>
                  <a:pt x="4800600" y="2222493"/>
                </a:lnTo>
                <a:lnTo>
                  <a:pt x="4797991" y="2270926"/>
                </a:lnTo>
                <a:lnTo>
                  <a:pt x="4790347" y="2317850"/>
                </a:lnTo>
                <a:lnTo>
                  <a:pt x="4777938" y="2362991"/>
                </a:lnTo>
                <a:lnTo>
                  <a:pt x="4761036" y="2406079"/>
                </a:lnTo>
                <a:lnTo>
                  <a:pt x="4739911" y="2446844"/>
                </a:lnTo>
                <a:lnTo>
                  <a:pt x="4714836" y="2485012"/>
                </a:lnTo>
                <a:lnTo>
                  <a:pt x="4686080" y="2520315"/>
                </a:lnTo>
                <a:lnTo>
                  <a:pt x="4653915" y="2552479"/>
                </a:lnTo>
                <a:lnTo>
                  <a:pt x="4618613" y="2581235"/>
                </a:lnTo>
                <a:lnTo>
                  <a:pt x="4580444" y="2606311"/>
                </a:lnTo>
                <a:lnTo>
                  <a:pt x="4539680" y="2627436"/>
                </a:lnTo>
                <a:lnTo>
                  <a:pt x="4496591" y="2644338"/>
                </a:lnTo>
                <a:lnTo>
                  <a:pt x="4451450" y="2656747"/>
                </a:lnTo>
                <a:lnTo>
                  <a:pt x="4404527" y="2664391"/>
                </a:lnTo>
                <a:lnTo>
                  <a:pt x="4356093" y="2667000"/>
                </a:lnTo>
                <a:lnTo>
                  <a:pt x="444507" y="2667000"/>
                </a:lnTo>
                <a:lnTo>
                  <a:pt x="396073" y="2664391"/>
                </a:lnTo>
                <a:lnTo>
                  <a:pt x="349149" y="2656747"/>
                </a:lnTo>
                <a:lnTo>
                  <a:pt x="304008" y="2644338"/>
                </a:lnTo>
                <a:lnTo>
                  <a:pt x="260920" y="2627436"/>
                </a:lnTo>
                <a:lnTo>
                  <a:pt x="220155" y="2606311"/>
                </a:lnTo>
                <a:lnTo>
                  <a:pt x="181986" y="2581235"/>
                </a:lnTo>
                <a:lnTo>
                  <a:pt x="146684" y="2552479"/>
                </a:lnTo>
                <a:lnTo>
                  <a:pt x="114519" y="2520315"/>
                </a:lnTo>
                <a:lnTo>
                  <a:pt x="85764" y="2485012"/>
                </a:lnTo>
                <a:lnTo>
                  <a:pt x="60688" y="2446844"/>
                </a:lnTo>
                <a:lnTo>
                  <a:pt x="39563" y="2406079"/>
                </a:lnTo>
                <a:lnTo>
                  <a:pt x="22661" y="2362991"/>
                </a:lnTo>
                <a:lnTo>
                  <a:pt x="10252" y="2317850"/>
                </a:lnTo>
                <a:lnTo>
                  <a:pt x="2608" y="2270926"/>
                </a:lnTo>
                <a:lnTo>
                  <a:pt x="0" y="2222493"/>
                </a:lnTo>
                <a:lnTo>
                  <a:pt x="0" y="444507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FF000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61188" y="297178"/>
            <a:ext cx="6189345" cy="9400540"/>
          </a:xfrm>
          <a:custGeom>
            <a:avLst/>
            <a:gdLst/>
            <a:ahLst/>
            <a:cxnLst/>
            <a:rect l="l" t="t" r="r" b="b"/>
            <a:pathLst>
              <a:path w="6189345" h="9400540">
                <a:moveTo>
                  <a:pt x="0" y="0"/>
                </a:moveTo>
                <a:lnTo>
                  <a:pt x="6188964" y="0"/>
                </a:lnTo>
                <a:lnTo>
                  <a:pt x="6188964" y="9400032"/>
                </a:lnTo>
                <a:lnTo>
                  <a:pt x="0" y="9400032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880" y="401058"/>
            <a:ext cx="5930749" cy="910388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9996" y="975360"/>
            <a:ext cx="2634234" cy="133578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49295" y="975360"/>
            <a:ext cx="3437380" cy="133578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8571" y="1706879"/>
            <a:ext cx="3859528" cy="133578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50491" y="2438399"/>
            <a:ext cx="3615688" cy="1335786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835443" y="990600"/>
            <a:ext cx="5032375" cy="2667000"/>
          </a:xfrm>
          <a:custGeom>
            <a:avLst/>
            <a:gdLst/>
            <a:ahLst/>
            <a:cxnLst/>
            <a:rect l="l" t="t" r="r" b="b"/>
            <a:pathLst>
              <a:path w="5032375" h="2667000">
                <a:moveTo>
                  <a:pt x="4587449" y="0"/>
                </a:moveTo>
                <a:lnTo>
                  <a:pt x="444506" y="0"/>
                </a:lnTo>
                <a:lnTo>
                  <a:pt x="396072" y="2608"/>
                </a:lnTo>
                <a:lnTo>
                  <a:pt x="349149" y="10252"/>
                </a:lnTo>
                <a:lnTo>
                  <a:pt x="304007" y="22661"/>
                </a:lnTo>
                <a:lnTo>
                  <a:pt x="260919" y="39563"/>
                </a:lnTo>
                <a:lnTo>
                  <a:pt x="220155" y="60688"/>
                </a:lnTo>
                <a:lnTo>
                  <a:pt x="181986" y="85764"/>
                </a:lnTo>
                <a:lnTo>
                  <a:pt x="146684" y="114519"/>
                </a:lnTo>
                <a:lnTo>
                  <a:pt x="114519" y="146684"/>
                </a:lnTo>
                <a:lnTo>
                  <a:pt x="85763" y="181986"/>
                </a:lnTo>
                <a:lnTo>
                  <a:pt x="60688" y="220155"/>
                </a:lnTo>
                <a:lnTo>
                  <a:pt x="39563" y="260919"/>
                </a:lnTo>
                <a:lnTo>
                  <a:pt x="22661" y="304008"/>
                </a:lnTo>
                <a:lnTo>
                  <a:pt x="10252" y="349149"/>
                </a:lnTo>
                <a:lnTo>
                  <a:pt x="2608" y="396072"/>
                </a:lnTo>
                <a:lnTo>
                  <a:pt x="0" y="444506"/>
                </a:lnTo>
                <a:lnTo>
                  <a:pt x="0" y="2222493"/>
                </a:lnTo>
                <a:lnTo>
                  <a:pt x="2608" y="2270927"/>
                </a:lnTo>
                <a:lnTo>
                  <a:pt x="10252" y="2317850"/>
                </a:lnTo>
                <a:lnTo>
                  <a:pt x="22661" y="2362991"/>
                </a:lnTo>
                <a:lnTo>
                  <a:pt x="39563" y="2406080"/>
                </a:lnTo>
                <a:lnTo>
                  <a:pt x="60688" y="2446844"/>
                </a:lnTo>
                <a:lnTo>
                  <a:pt x="85763" y="2485013"/>
                </a:lnTo>
                <a:lnTo>
                  <a:pt x="114519" y="2520315"/>
                </a:lnTo>
                <a:lnTo>
                  <a:pt x="146684" y="2552480"/>
                </a:lnTo>
                <a:lnTo>
                  <a:pt x="181986" y="2581235"/>
                </a:lnTo>
                <a:lnTo>
                  <a:pt x="220155" y="2606311"/>
                </a:lnTo>
                <a:lnTo>
                  <a:pt x="260919" y="2627436"/>
                </a:lnTo>
                <a:lnTo>
                  <a:pt x="304007" y="2644338"/>
                </a:lnTo>
                <a:lnTo>
                  <a:pt x="349149" y="2656747"/>
                </a:lnTo>
                <a:lnTo>
                  <a:pt x="396072" y="2664391"/>
                </a:lnTo>
                <a:lnTo>
                  <a:pt x="444506" y="2667000"/>
                </a:lnTo>
                <a:lnTo>
                  <a:pt x="4587449" y="2667000"/>
                </a:lnTo>
                <a:lnTo>
                  <a:pt x="4635883" y="2664391"/>
                </a:lnTo>
                <a:lnTo>
                  <a:pt x="4682806" y="2656747"/>
                </a:lnTo>
                <a:lnTo>
                  <a:pt x="4727947" y="2644338"/>
                </a:lnTo>
                <a:lnTo>
                  <a:pt x="4771035" y="2627436"/>
                </a:lnTo>
                <a:lnTo>
                  <a:pt x="4811799" y="2606311"/>
                </a:lnTo>
                <a:lnTo>
                  <a:pt x="4849968" y="2581235"/>
                </a:lnTo>
                <a:lnTo>
                  <a:pt x="4885270" y="2552480"/>
                </a:lnTo>
                <a:lnTo>
                  <a:pt x="4917435" y="2520315"/>
                </a:lnTo>
                <a:lnTo>
                  <a:pt x="4946191" y="2485013"/>
                </a:lnTo>
                <a:lnTo>
                  <a:pt x="4971266" y="2446844"/>
                </a:lnTo>
                <a:lnTo>
                  <a:pt x="4992391" y="2406080"/>
                </a:lnTo>
                <a:lnTo>
                  <a:pt x="5009293" y="2362991"/>
                </a:lnTo>
                <a:lnTo>
                  <a:pt x="5021702" y="2317850"/>
                </a:lnTo>
                <a:lnTo>
                  <a:pt x="5029346" y="2270927"/>
                </a:lnTo>
                <a:lnTo>
                  <a:pt x="5031954" y="2222493"/>
                </a:lnTo>
                <a:lnTo>
                  <a:pt x="5031954" y="444506"/>
                </a:lnTo>
                <a:lnTo>
                  <a:pt x="5029346" y="396072"/>
                </a:lnTo>
                <a:lnTo>
                  <a:pt x="5021702" y="349149"/>
                </a:lnTo>
                <a:lnTo>
                  <a:pt x="5009293" y="304008"/>
                </a:lnTo>
                <a:lnTo>
                  <a:pt x="4992391" y="260919"/>
                </a:lnTo>
                <a:lnTo>
                  <a:pt x="4971266" y="220155"/>
                </a:lnTo>
                <a:lnTo>
                  <a:pt x="4946191" y="181986"/>
                </a:lnTo>
                <a:lnTo>
                  <a:pt x="4917435" y="146684"/>
                </a:lnTo>
                <a:lnTo>
                  <a:pt x="4885270" y="114519"/>
                </a:lnTo>
                <a:lnTo>
                  <a:pt x="4849968" y="85764"/>
                </a:lnTo>
                <a:lnTo>
                  <a:pt x="4811799" y="60688"/>
                </a:lnTo>
                <a:lnTo>
                  <a:pt x="4771035" y="39563"/>
                </a:lnTo>
                <a:lnTo>
                  <a:pt x="4727947" y="22661"/>
                </a:lnTo>
                <a:lnTo>
                  <a:pt x="4682806" y="10252"/>
                </a:lnTo>
                <a:lnTo>
                  <a:pt x="4635883" y="2608"/>
                </a:lnTo>
                <a:lnTo>
                  <a:pt x="45874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35443" y="990600"/>
            <a:ext cx="5032375" cy="2667000"/>
          </a:xfrm>
          <a:custGeom>
            <a:avLst/>
            <a:gdLst/>
            <a:ahLst/>
            <a:cxnLst/>
            <a:rect l="l" t="t" r="r" b="b"/>
            <a:pathLst>
              <a:path w="5032375" h="2667000">
                <a:moveTo>
                  <a:pt x="0" y="444506"/>
                </a:moveTo>
                <a:lnTo>
                  <a:pt x="2608" y="396072"/>
                </a:lnTo>
                <a:lnTo>
                  <a:pt x="10252" y="349149"/>
                </a:lnTo>
                <a:lnTo>
                  <a:pt x="22661" y="304008"/>
                </a:lnTo>
                <a:lnTo>
                  <a:pt x="39563" y="260919"/>
                </a:lnTo>
                <a:lnTo>
                  <a:pt x="60688" y="220155"/>
                </a:lnTo>
                <a:lnTo>
                  <a:pt x="85763" y="181986"/>
                </a:lnTo>
                <a:lnTo>
                  <a:pt x="114519" y="146684"/>
                </a:lnTo>
                <a:lnTo>
                  <a:pt x="146684" y="114519"/>
                </a:lnTo>
                <a:lnTo>
                  <a:pt x="181986" y="85763"/>
                </a:lnTo>
                <a:lnTo>
                  <a:pt x="220155" y="60688"/>
                </a:lnTo>
                <a:lnTo>
                  <a:pt x="260919" y="39563"/>
                </a:lnTo>
                <a:lnTo>
                  <a:pt x="304007" y="22661"/>
                </a:lnTo>
                <a:lnTo>
                  <a:pt x="349148" y="10252"/>
                </a:lnTo>
                <a:lnTo>
                  <a:pt x="396072" y="2608"/>
                </a:lnTo>
                <a:lnTo>
                  <a:pt x="444505" y="0"/>
                </a:lnTo>
                <a:lnTo>
                  <a:pt x="4587449" y="0"/>
                </a:lnTo>
                <a:lnTo>
                  <a:pt x="4635882" y="2608"/>
                </a:lnTo>
                <a:lnTo>
                  <a:pt x="4682806" y="10252"/>
                </a:lnTo>
                <a:lnTo>
                  <a:pt x="4727947" y="22661"/>
                </a:lnTo>
                <a:lnTo>
                  <a:pt x="4771035" y="39563"/>
                </a:lnTo>
                <a:lnTo>
                  <a:pt x="4811799" y="60688"/>
                </a:lnTo>
                <a:lnTo>
                  <a:pt x="4849968" y="85763"/>
                </a:lnTo>
                <a:lnTo>
                  <a:pt x="4885270" y="114519"/>
                </a:lnTo>
                <a:lnTo>
                  <a:pt x="4917435" y="146684"/>
                </a:lnTo>
                <a:lnTo>
                  <a:pt x="4946191" y="181986"/>
                </a:lnTo>
                <a:lnTo>
                  <a:pt x="4971266" y="220155"/>
                </a:lnTo>
                <a:lnTo>
                  <a:pt x="4992391" y="260919"/>
                </a:lnTo>
                <a:lnTo>
                  <a:pt x="5009293" y="304008"/>
                </a:lnTo>
                <a:lnTo>
                  <a:pt x="5021702" y="349149"/>
                </a:lnTo>
                <a:lnTo>
                  <a:pt x="5029346" y="396072"/>
                </a:lnTo>
                <a:lnTo>
                  <a:pt x="5031955" y="444506"/>
                </a:lnTo>
                <a:lnTo>
                  <a:pt x="5031955" y="2222494"/>
                </a:lnTo>
                <a:lnTo>
                  <a:pt x="5029346" y="2270927"/>
                </a:lnTo>
                <a:lnTo>
                  <a:pt x="5021702" y="2317851"/>
                </a:lnTo>
                <a:lnTo>
                  <a:pt x="5009293" y="2362992"/>
                </a:lnTo>
                <a:lnTo>
                  <a:pt x="4992391" y="2406080"/>
                </a:lnTo>
                <a:lnTo>
                  <a:pt x="4971266" y="2446844"/>
                </a:lnTo>
                <a:lnTo>
                  <a:pt x="4946191" y="2485013"/>
                </a:lnTo>
                <a:lnTo>
                  <a:pt x="4917435" y="2520315"/>
                </a:lnTo>
                <a:lnTo>
                  <a:pt x="4885270" y="2552480"/>
                </a:lnTo>
                <a:lnTo>
                  <a:pt x="4849968" y="2581236"/>
                </a:lnTo>
                <a:lnTo>
                  <a:pt x="4811799" y="2606311"/>
                </a:lnTo>
                <a:lnTo>
                  <a:pt x="4771035" y="2627436"/>
                </a:lnTo>
                <a:lnTo>
                  <a:pt x="4727947" y="2644338"/>
                </a:lnTo>
                <a:lnTo>
                  <a:pt x="4682806" y="2656747"/>
                </a:lnTo>
                <a:lnTo>
                  <a:pt x="4635882" y="2664391"/>
                </a:lnTo>
                <a:lnTo>
                  <a:pt x="4587449" y="2667000"/>
                </a:lnTo>
                <a:lnTo>
                  <a:pt x="444505" y="2667000"/>
                </a:lnTo>
                <a:lnTo>
                  <a:pt x="396072" y="2664391"/>
                </a:lnTo>
                <a:lnTo>
                  <a:pt x="349148" y="2656747"/>
                </a:lnTo>
                <a:lnTo>
                  <a:pt x="304007" y="2644338"/>
                </a:lnTo>
                <a:lnTo>
                  <a:pt x="260919" y="2627436"/>
                </a:lnTo>
                <a:lnTo>
                  <a:pt x="220155" y="2606311"/>
                </a:lnTo>
                <a:lnTo>
                  <a:pt x="181986" y="2581236"/>
                </a:lnTo>
                <a:lnTo>
                  <a:pt x="146684" y="2552480"/>
                </a:lnTo>
                <a:lnTo>
                  <a:pt x="114519" y="2520315"/>
                </a:lnTo>
                <a:lnTo>
                  <a:pt x="85763" y="2485013"/>
                </a:lnTo>
                <a:lnTo>
                  <a:pt x="60688" y="2446844"/>
                </a:lnTo>
                <a:lnTo>
                  <a:pt x="39563" y="2406080"/>
                </a:lnTo>
                <a:lnTo>
                  <a:pt x="22661" y="2362992"/>
                </a:lnTo>
                <a:lnTo>
                  <a:pt x="10252" y="2317851"/>
                </a:lnTo>
                <a:lnTo>
                  <a:pt x="2608" y="2270927"/>
                </a:lnTo>
                <a:lnTo>
                  <a:pt x="0" y="2222494"/>
                </a:lnTo>
                <a:lnTo>
                  <a:pt x="0" y="44450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61188" y="297178"/>
            <a:ext cx="6189345" cy="9400540"/>
          </a:xfrm>
          <a:custGeom>
            <a:avLst/>
            <a:gdLst/>
            <a:ahLst/>
            <a:cxnLst/>
            <a:rect l="l" t="t" r="r" b="b"/>
            <a:pathLst>
              <a:path w="6189345" h="9400540">
                <a:moveTo>
                  <a:pt x="0" y="0"/>
                </a:moveTo>
                <a:lnTo>
                  <a:pt x="6188964" y="0"/>
                </a:lnTo>
                <a:lnTo>
                  <a:pt x="6188964" y="9400032"/>
                </a:lnTo>
                <a:lnTo>
                  <a:pt x="0" y="9400032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2880" y="401058"/>
            <a:ext cx="5930749" cy="910388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9996" y="975360"/>
            <a:ext cx="2634234" cy="133578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49295" y="975360"/>
            <a:ext cx="3437380" cy="133578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28571" y="1706879"/>
            <a:ext cx="3859528" cy="133578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0491" y="2438399"/>
            <a:ext cx="3615688" cy="133578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7403" y="737107"/>
            <a:ext cx="5243193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FF000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900" y="2278380"/>
            <a:ext cx="617220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9212580"/>
            <a:ext cx="219456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DB7C695-9930-B9BE-F25F-9BDD34956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008"/>
            <a:ext cx="6858000" cy="98057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464D57B-4F56-16F8-1AB6-D0BD4DA362BB}"/>
              </a:ext>
            </a:extLst>
          </p:cNvPr>
          <p:cNvSpPr txBox="1"/>
          <p:nvPr/>
        </p:nvSpPr>
        <p:spPr>
          <a:xfrm>
            <a:off x="1" y="533400"/>
            <a:ext cx="6857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AGFatPants" panose="02000603000000000000" pitchFamily="2" charset="0"/>
                <a:ea typeface="AGFatPants" panose="02000603000000000000" pitchFamily="2" charset="0"/>
              </a:rPr>
              <a:t>Las huellas de mis compis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4CB8DF5-82B6-8D33-1735-26E2EC39606E}"/>
              </a:ext>
            </a:extLst>
          </p:cNvPr>
          <p:cNvSpPr txBox="1"/>
          <p:nvPr/>
        </p:nvSpPr>
        <p:spPr>
          <a:xfrm>
            <a:off x="1962892" y="8991600"/>
            <a:ext cx="293221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AGHatersGonnaHate" panose="02000603000000000000" pitchFamily="2" charset="0"/>
                <a:ea typeface="AGHatersGonnaHate" panose="02000603000000000000" pitchFamily="2" charset="0"/>
              </a:rPr>
              <a:t>CURSO 2025-2026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5715000" cy="85725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356704"/>
            <a:ext cx="685807" cy="5702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140" y="9040837"/>
            <a:ext cx="731520" cy="73152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640" y="367818"/>
            <a:ext cx="3017466" cy="21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5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DB7C695-9930-B9BE-F25F-9BDD34956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008"/>
            <a:ext cx="6858000" cy="98057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464D57B-4F56-16F8-1AB6-D0BD4DA362BB}"/>
              </a:ext>
            </a:extLst>
          </p:cNvPr>
          <p:cNvSpPr txBox="1"/>
          <p:nvPr/>
        </p:nvSpPr>
        <p:spPr>
          <a:xfrm>
            <a:off x="1" y="533400"/>
            <a:ext cx="6857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AGFatPants" panose="02000603000000000000" pitchFamily="2" charset="0"/>
                <a:ea typeface="AGFatPants" panose="02000603000000000000" pitchFamily="2" charset="0"/>
              </a:rPr>
              <a:t>Las huellas de mis compis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4CB8DF5-82B6-8D33-1735-26E2EC39606E}"/>
              </a:ext>
            </a:extLst>
          </p:cNvPr>
          <p:cNvSpPr txBox="1"/>
          <p:nvPr/>
        </p:nvSpPr>
        <p:spPr>
          <a:xfrm>
            <a:off x="1962892" y="8991600"/>
            <a:ext cx="293221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AGHatersGonnaHate" panose="02000603000000000000" pitchFamily="2" charset="0"/>
                <a:ea typeface="AGHatersGonnaHate" panose="02000603000000000000" pitchFamily="2" charset="0"/>
              </a:rPr>
              <a:t>CURSO 2025-2026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2743200"/>
            <a:ext cx="6019800" cy="60198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96" y="5867400"/>
            <a:ext cx="685807" cy="5702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140" y="9040837"/>
            <a:ext cx="731520" cy="73152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640" y="367818"/>
            <a:ext cx="3017466" cy="21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79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DB7C695-9930-B9BE-F25F-9BDD34956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008"/>
            <a:ext cx="6858000" cy="98057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464D57B-4F56-16F8-1AB6-D0BD4DA362BB}"/>
              </a:ext>
            </a:extLst>
          </p:cNvPr>
          <p:cNvSpPr txBox="1"/>
          <p:nvPr/>
        </p:nvSpPr>
        <p:spPr>
          <a:xfrm>
            <a:off x="1" y="533400"/>
            <a:ext cx="6857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AGFatPants" panose="02000603000000000000" pitchFamily="2" charset="0"/>
                <a:ea typeface="AGFatPants" panose="02000603000000000000" pitchFamily="2" charset="0"/>
              </a:rPr>
              <a:t>Las huellas de mis compis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4CB8DF5-82B6-8D33-1735-26E2EC39606E}"/>
              </a:ext>
            </a:extLst>
          </p:cNvPr>
          <p:cNvSpPr txBox="1"/>
          <p:nvPr/>
        </p:nvSpPr>
        <p:spPr>
          <a:xfrm>
            <a:off x="1962892" y="8991600"/>
            <a:ext cx="293221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AGHatersGonnaHate" panose="02000603000000000000" pitchFamily="2" charset="0"/>
                <a:ea typeface="AGHatersGonnaHate" panose="02000603000000000000" pitchFamily="2" charset="0"/>
              </a:rPr>
              <a:t>CURSO 2025-2026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6858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96" y="6477000"/>
            <a:ext cx="685807" cy="5702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140" y="9040837"/>
            <a:ext cx="731520" cy="73152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640" y="367818"/>
            <a:ext cx="3017466" cy="21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081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DB7C695-9930-B9BE-F25F-9BDD34956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008"/>
            <a:ext cx="6858000" cy="98057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464D57B-4F56-16F8-1AB6-D0BD4DA362BB}"/>
              </a:ext>
            </a:extLst>
          </p:cNvPr>
          <p:cNvSpPr txBox="1"/>
          <p:nvPr/>
        </p:nvSpPr>
        <p:spPr>
          <a:xfrm>
            <a:off x="1" y="533400"/>
            <a:ext cx="6857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AGFatPants" panose="02000603000000000000" pitchFamily="2" charset="0"/>
                <a:ea typeface="AGFatPants" panose="02000603000000000000" pitchFamily="2" charset="0"/>
              </a:rPr>
              <a:t>Las huellas de mis compis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4CB8DF5-82B6-8D33-1735-26E2EC39606E}"/>
              </a:ext>
            </a:extLst>
          </p:cNvPr>
          <p:cNvSpPr txBox="1"/>
          <p:nvPr/>
        </p:nvSpPr>
        <p:spPr>
          <a:xfrm>
            <a:off x="1962892" y="8991600"/>
            <a:ext cx="293221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AGHatersGonnaHate" panose="02000603000000000000" pitchFamily="2" charset="0"/>
                <a:ea typeface="AGHatersGonnaHate" panose="02000603000000000000" pitchFamily="2" charset="0"/>
              </a:rPr>
              <a:t>CURSO 2025-2026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6858000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7086600"/>
            <a:ext cx="685807" cy="5702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140" y="9040837"/>
            <a:ext cx="731520" cy="73152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640" y="367818"/>
            <a:ext cx="3017466" cy="21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08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DB7C695-9930-B9BE-F25F-9BDD34956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008"/>
            <a:ext cx="6858000" cy="980579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1200"/>
            <a:ext cx="6248400" cy="62484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464D57B-4F56-16F8-1AB6-D0BD4DA362BB}"/>
              </a:ext>
            </a:extLst>
          </p:cNvPr>
          <p:cNvSpPr txBox="1"/>
          <p:nvPr/>
        </p:nvSpPr>
        <p:spPr>
          <a:xfrm>
            <a:off x="1" y="533400"/>
            <a:ext cx="6857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AGFatPants" panose="02000603000000000000" pitchFamily="2" charset="0"/>
                <a:ea typeface="AGFatPants" panose="02000603000000000000" pitchFamily="2" charset="0"/>
              </a:rPr>
              <a:t>Las huellas de mis compis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4CB8DF5-82B6-8D33-1735-26E2EC39606E}"/>
              </a:ext>
            </a:extLst>
          </p:cNvPr>
          <p:cNvSpPr txBox="1"/>
          <p:nvPr/>
        </p:nvSpPr>
        <p:spPr>
          <a:xfrm>
            <a:off x="1962892" y="8991600"/>
            <a:ext cx="293221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AGHatersGonnaHate" panose="02000603000000000000" pitchFamily="2" charset="0"/>
                <a:ea typeface="AGHatersGonnaHate" panose="02000603000000000000" pitchFamily="2" charset="0"/>
              </a:rPr>
              <a:t>CURSO 2025-2026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95" y="7162800"/>
            <a:ext cx="685807" cy="5702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140" y="9040837"/>
            <a:ext cx="731520" cy="73152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640" y="367818"/>
            <a:ext cx="3017466" cy="21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91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DB7C695-9930-B9BE-F25F-9BDD34956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008"/>
            <a:ext cx="6858000" cy="98057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464D57B-4F56-16F8-1AB6-D0BD4DA362BB}"/>
              </a:ext>
            </a:extLst>
          </p:cNvPr>
          <p:cNvSpPr txBox="1"/>
          <p:nvPr/>
        </p:nvSpPr>
        <p:spPr>
          <a:xfrm>
            <a:off x="1" y="533400"/>
            <a:ext cx="6857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AGFatPants" panose="02000603000000000000" pitchFamily="2" charset="0"/>
                <a:ea typeface="AGFatPants" panose="02000603000000000000" pitchFamily="2" charset="0"/>
              </a:rPr>
              <a:t>Las huellas de mis compis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4CB8DF5-82B6-8D33-1735-26E2EC39606E}"/>
              </a:ext>
            </a:extLst>
          </p:cNvPr>
          <p:cNvSpPr txBox="1"/>
          <p:nvPr/>
        </p:nvSpPr>
        <p:spPr>
          <a:xfrm>
            <a:off x="1962892" y="8991600"/>
            <a:ext cx="293221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AGHatersGonnaHate" panose="02000603000000000000" pitchFamily="2" charset="0"/>
                <a:ea typeface="AGHatersGonnaHate" panose="02000603000000000000" pitchFamily="2" charset="0"/>
              </a:rPr>
              <a:t>CURSO 2025-2026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058438"/>
            <a:ext cx="6858000" cy="679592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96" y="6934200"/>
            <a:ext cx="685807" cy="5702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140" y="9040837"/>
            <a:ext cx="731520" cy="73152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640" y="367818"/>
            <a:ext cx="3017466" cy="21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8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DB7C695-9930-B9BE-F25F-9BDD34956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008"/>
            <a:ext cx="6858000" cy="98057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464D57B-4F56-16F8-1AB6-D0BD4DA362BB}"/>
              </a:ext>
            </a:extLst>
          </p:cNvPr>
          <p:cNvSpPr txBox="1"/>
          <p:nvPr/>
        </p:nvSpPr>
        <p:spPr>
          <a:xfrm>
            <a:off x="1" y="533400"/>
            <a:ext cx="6857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AGFatPants" panose="02000603000000000000" pitchFamily="2" charset="0"/>
                <a:ea typeface="AGFatPants" panose="02000603000000000000" pitchFamily="2" charset="0"/>
              </a:rPr>
              <a:t>Las huellas de mis compis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4CB8DF5-82B6-8D33-1735-26E2EC39606E}"/>
              </a:ext>
            </a:extLst>
          </p:cNvPr>
          <p:cNvSpPr txBox="1"/>
          <p:nvPr/>
        </p:nvSpPr>
        <p:spPr>
          <a:xfrm>
            <a:off x="1962892" y="8991600"/>
            <a:ext cx="293221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AGHatersGonnaHate" panose="02000603000000000000" pitchFamily="2" charset="0"/>
                <a:ea typeface="AGHatersGonnaHate" panose="02000603000000000000" pitchFamily="2" charset="0"/>
              </a:rPr>
              <a:t>CURSO 2025-2026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195322"/>
            <a:ext cx="6858000" cy="679627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96" y="6096000"/>
            <a:ext cx="685807" cy="5702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140" y="9040837"/>
            <a:ext cx="731520" cy="73152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640" y="367818"/>
            <a:ext cx="3017466" cy="21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10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DB7C695-9930-B9BE-F25F-9BDD34956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008"/>
            <a:ext cx="6858000" cy="98057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464D57B-4F56-16F8-1AB6-D0BD4DA362BB}"/>
              </a:ext>
            </a:extLst>
          </p:cNvPr>
          <p:cNvSpPr txBox="1"/>
          <p:nvPr/>
        </p:nvSpPr>
        <p:spPr>
          <a:xfrm>
            <a:off x="1" y="533400"/>
            <a:ext cx="6857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AGFatPants" panose="02000603000000000000" pitchFamily="2" charset="0"/>
                <a:ea typeface="AGFatPants" panose="02000603000000000000" pitchFamily="2" charset="0"/>
              </a:rPr>
              <a:t>Las huellas de mis compis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4CB8DF5-82B6-8D33-1735-26E2EC39606E}"/>
              </a:ext>
            </a:extLst>
          </p:cNvPr>
          <p:cNvSpPr txBox="1"/>
          <p:nvPr/>
        </p:nvSpPr>
        <p:spPr>
          <a:xfrm>
            <a:off x="1962892" y="8991600"/>
            <a:ext cx="293221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AGHatersGonnaHate" panose="02000603000000000000" pitchFamily="2" charset="0"/>
                <a:ea typeface="AGHatersGonnaHate" panose="02000603000000000000" pitchFamily="2" charset="0"/>
              </a:rPr>
              <a:t>CURSO 2025-2026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75069"/>
            <a:ext cx="6324600" cy="721653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95" y="7583200"/>
            <a:ext cx="685807" cy="5702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140" y="9040837"/>
            <a:ext cx="731520" cy="73152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640" y="367818"/>
            <a:ext cx="3017466" cy="21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30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DB7C695-9930-B9BE-F25F-9BDD34956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008"/>
            <a:ext cx="6858000" cy="98057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464D57B-4F56-16F8-1AB6-D0BD4DA362BB}"/>
              </a:ext>
            </a:extLst>
          </p:cNvPr>
          <p:cNvSpPr txBox="1"/>
          <p:nvPr/>
        </p:nvSpPr>
        <p:spPr>
          <a:xfrm>
            <a:off x="1" y="533400"/>
            <a:ext cx="6857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AGFatPants" panose="02000603000000000000" pitchFamily="2" charset="0"/>
                <a:ea typeface="AGFatPants" panose="02000603000000000000" pitchFamily="2" charset="0"/>
              </a:rPr>
              <a:t>Las huellas de mis compis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4CB8DF5-82B6-8D33-1735-26E2EC39606E}"/>
              </a:ext>
            </a:extLst>
          </p:cNvPr>
          <p:cNvSpPr txBox="1"/>
          <p:nvPr/>
        </p:nvSpPr>
        <p:spPr>
          <a:xfrm>
            <a:off x="1962892" y="8991600"/>
            <a:ext cx="293221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AGHatersGonnaHate" panose="02000603000000000000" pitchFamily="2" charset="0"/>
                <a:ea typeface="AGHatersGonnaHate" panose="02000603000000000000" pitchFamily="2" charset="0"/>
              </a:rPr>
              <a:t>CURSO 2025-2026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7567"/>
            <a:ext cx="6858000" cy="760658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96" y="6096000"/>
            <a:ext cx="685807" cy="5702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140" y="9040837"/>
            <a:ext cx="731520" cy="73152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640" y="367818"/>
            <a:ext cx="3017466" cy="21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33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DB7C695-9930-B9BE-F25F-9BDD34956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008"/>
            <a:ext cx="6858000" cy="98057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464D57B-4F56-16F8-1AB6-D0BD4DA362BB}"/>
              </a:ext>
            </a:extLst>
          </p:cNvPr>
          <p:cNvSpPr txBox="1"/>
          <p:nvPr/>
        </p:nvSpPr>
        <p:spPr>
          <a:xfrm>
            <a:off x="1" y="533400"/>
            <a:ext cx="6857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AGFatPants" panose="02000603000000000000" pitchFamily="2" charset="0"/>
                <a:ea typeface="AGFatPants" panose="02000603000000000000" pitchFamily="2" charset="0"/>
              </a:rPr>
              <a:t>Las huellas de mis compis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4CB8DF5-82B6-8D33-1735-26E2EC39606E}"/>
              </a:ext>
            </a:extLst>
          </p:cNvPr>
          <p:cNvSpPr txBox="1"/>
          <p:nvPr/>
        </p:nvSpPr>
        <p:spPr>
          <a:xfrm>
            <a:off x="1962892" y="8991600"/>
            <a:ext cx="293221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AGHatersGonnaHate" panose="02000603000000000000" pitchFamily="2" charset="0"/>
                <a:ea typeface="AGHatersGonnaHate" panose="02000603000000000000" pitchFamily="2" charset="0"/>
              </a:rPr>
              <a:t>CURSO 2025-2026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6858000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95" y="5638800"/>
            <a:ext cx="685807" cy="5702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140" y="9040837"/>
            <a:ext cx="731520" cy="73152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640" y="367818"/>
            <a:ext cx="3017466" cy="21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00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23334</TotalTime>
  <Words>70</Words>
  <Application>Microsoft Office PowerPoint</Application>
  <PresentationFormat>A4 (210 x 297 mm)</PresentationFormat>
  <Paragraphs>20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AGFatPants</vt:lpstr>
      <vt:lpstr>AGHatersGonnaHate</vt:lpstr>
      <vt:lpstr>Aptos</vt:lpstr>
      <vt:lpstr>Calibri</vt:lpstr>
      <vt:lpstr>Lucida Sans Unicode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Ciudad Real Núñez</dc:creator>
  <cp:lastModifiedBy>Antonio Ciudad Real Núñez</cp:lastModifiedBy>
  <cp:revision>14</cp:revision>
  <dcterms:created xsi:type="dcterms:W3CDTF">2024-10-21T11:19:52Z</dcterms:created>
  <dcterms:modified xsi:type="dcterms:W3CDTF">2025-08-24T16:49:09Z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2024-02-15T00:00:00Z</vt:filetime>
  </property>
  <property fmtid="{D5CDD505-2E9C-101B-9397-08002B2CF9AE}" pid="3" name="LastSaved">
    <vt:filetime>2024-10-21T00:00:00Z</vt:filetime>
  </property>
  <property fmtid="{D5CDD505-2E9C-101B-9397-08002B2CF9AE}" pid="4" name="Producer">
    <vt:lpwstr>macOS Versión 10.15.7 (Compilación 19H2) Quartz PDFContext</vt:lpwstr>
  </property>
</Properties>
</file>