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0" r:id="rId4"/>
    <p:sldId id="262" r:id="rId5"/>
    <p:sldId id="261" r:id="rId6"/>
    <p:sldId id="257" r:id="rId7"/>
    <p:sldId id="258" r:id="rId8"/>
    <p:sldId id="259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4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23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1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9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20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7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90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6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32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26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49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186BA-EE6C-4829-9A1A-6FB3E2710F96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AC6FC-6850-43E7-A193-CCD641DF6B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2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A299-8BBE-E990-DA15-C1AAB003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artoon child and crayons&#10;&#10;AI-generated content may be incorrect.">
            <a:extLst>
              <a:ext uri="{FF2B5EF4-FFF2-40B4-BE49-F238E27FC236}">
                <a16:creationId xmlns:a16="http://schemas.microsoft.com/office/drawing/2014/main" id="{7A287875-76AE-20DA-C813-14631421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7D3A5-3567-4AD0-360A-38A648DDE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child holding a book&#10;&#10;AI-generated content may be incorrect.">
            <a:extLst>
              <a:ext uri="{FF2B5EF4-FFF2-40B4-BE49-F238E27FC236}">
                <a16:creationId xmlns:a16="http://schemas.microsoft.com/office/drawing/2014/main" id="{BE00AC8A-5521-11A6-EA50-F1946616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28CBDB7-BF32-CFD0-14C9-1D5FBD374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557" y="1623337"/>
            <a:ext cx="6858000" cy="165576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02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57E2-2C41-601B-5A47-EBD262026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game&#10;&#10;AI-generated content may be incorrect.">
            <a:extLst>
              <a:ext uri="{FF2B5EF4-FFF2-40B4-BE49-F238E27FC236}">
                <a16:creationId xmlns:a16="http://schemas.microsoft.com/office/drawing/2014/main" id="{C97AB445-D5CE-1F57-AA5A-FEEA7AAB8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46571-ABBC-E099-2A30-EA8841E5385E}"/>
              </a:ext>
            </a:extLst>
          </p:cNvPr>
          <p:cNvSpPr txBox="1"/>
          <p:nvPr/>
        </p:nvSpPr>
        <p:spPr>
          <a:xfrm>
            <a:off x="2398426" y="199369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F1A03-6235-FA2B-2551-51449B228748}"/>
              </a:ext>
            </a:extLst>
          </p:cNvPr>
          <p:cNvSpPr txBox="1"/>
          <p:nvPr/>
        </p:nvSpPr>
        <p:spPr>
          <a:xfrm>
            <a:off x="5911121" y="199369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6DB6-06BF-16DC-A452-96D61BAD83D5}"/>
              </a:ext>
            </a:extLst>
          </p:cNvPr>
          <p:cNvSpPr txBox="1"/>
          <p:nvPr/>
        </p:nvSpPr>
        <p:spPr>
          <a:xfrm>
            <a:off x="2251023" y="3429000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96026-A4B0-DD79-F804-CD706FD4B806}"/>
              </a:ext>
            </a:extLst>
          </p:cNvPr>
          <p:cNvSpPr txBox="1"/>
          <p:nvPr/>
        </p:nvSpPr>
        <p:spPr>
          <a:xfrm>
            <a:off x="5763718" y="3429000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FF6C6-E14D-44AD-B599-29CD49BA4966}"/>
              </a:ext>
            </a:extLst>
          </p:cNvPr>
          <p:cNvSpPr txBox="1"/>
          <p:nvPr/>
        </p:nvSpPr>
        <p:spPr>
          <a:xfrm>
            <a:off x="2251023" y="485111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1226-D456-A4ED-B86D-5A438065153A}"/>
              </a:ext>
            </a:extLst>
          </p:cNvPr>
          <p:cNvSpPr txBox="1"/>
          <p:nvPr/>
        </p:nvSpPr>
        <p:spPr>
          <a:xfrm>
            <a:off x="5763718" y="485111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1282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A1B2-CBB9-6D00-DA10-6D6CAAB15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6A922A1-3001-AE17-C6D0-523BEB9F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07BD080-E693-7D6D-0038-64C016F3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557" y="1623337"/>
            <a:ext cx="6858000" cy="165576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842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0FED-1E24-9BDB-BE9B-5436832C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artoon of baby's bags&#10;&#10;AI-generated content may be incorrect.">
            <a:extLst>
              <a:ext uri="{FF2B5EF4-FFF2-40B4-BE49-F238E27FC236}">
                <a16:creationId xmlns:a16="http://schemas.microsoft.com/office/drawing/2014/main" id="{415B42D9-FA05-834C-13A6-80B665FD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CB51-2D34-18F0-9B48-DF926CCF1D97}"/>
              </a:ext>
            </a:extLst>
          </p:cNvPr>
          <p:cNvSpPr txBox="1"/>
          <p:nvPr/>
        </p:nvSpPr>
        <p:spPr>
          <a:xfrm>
            <a:off x="1738859" y="2068643"/>
            <a:ext cx="9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29C4D-6A4F-5700-74A9-4B2D70A70173}"/>
              </a:ext>
            </a:extLst>
          </p:cNvPr>
          <p:cNvSpPr txBox="1"/>
          <p:nvPr/>
        </p:nvSpPr>
        <p:spPr>
          <a:xfrm>
            <a:off x="4390868" y="2131102"/>
            <a:ext cx="9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foto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999C2-8811-E650-9302-644DC27EA4BF}"/>
              </a:ext>
            </a:extLst>
          </p:cNvPr>
          <p:cNvSpPr txBox="1"/>
          <p:nvPr/>
        </p:nvSpPr>
        <p:spPr>
          <a:xfrm>
            <a:off x="6767434" y="2131102"/>
            <a:ext cx="9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99453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91DE-5BAC-5089-1AEB-606817CD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screenshot of a game&#10;&#10;AI-generated content may be incorrect.">
            <a:extLst>
              <a:ext uri="{FF2B5EF4-FFF2-40B4-BE49-F238E27FC236}">
                <a16:creationId xmlns:a16="http://schemas.microsoft.com/office/drawing/2014/main" id="{E1CC03AB-16C4-9041-2A4F-A59F20ED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CD41A1-6B27-9DB9-23FD-AB8C61AFBF89}"/>
              </a:ext>
            </a:extLst>
          </p:cNvPr>
          <p:cNvSpPr txBox="1"/>
          <p:nvPr/>
        </p:nvSpPr>
        <p:spPr>
          <a:xfrm>
            <a:off x="1891259" y="2497656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46CCB-98FD-F414-DAD1-536C62B1FC0C}"/>
              </a:ext>
            </a:extLst>
          </p:cNvPr>
          <p:cNvSpPr txBox="1"/>
          <p:nvPr/>
        </p:nvSpPr>
        <p:spPr>
          <a:xfrm>
            <a:off x="5703757" y="2497657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BE39C-69D5-B29A-2130-DDA1A5981CE7}"/>
              </a:ext>
            </a:extLst>
          </p:cNvPr>
          <p:cNvSpPr txBox="1"/>
          <p:nvPr/>
        </p:nvSpPr>
        <p:spPr>
          <a:xfrm>
            <a:off x="3732550" y="4815431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2100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43CD-9EE1-D538-5135-3EE5BA9D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artoon of hearts and rainbow&#10;&#10;AI-generated content may be incorrect.">
            <a:extLst>
              <a:ext uri="{FF2B5EF4-FFF2-40B4-BE49-F238E27FC236}">
                <a16:creationId xmlns:a16="http://schemas.microsoft.com/office/drawing/2014/main" id="{CC98E36C-EEF2-95CF-CFA7-CBBC8723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C917D-BB00-F5C1-C51A-C15F699282B4}"/>
              </a:ext>
            </a:extLst>
          </p:cNvPr>
          <p:cNvSpPr txBox="1"/>
          <p:nvPr/>
        </p:nvSpPr>
        <p:spPr>
          <a:xfrm>
            <a:off x="3510196" y="485111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23167-855D-9E7E-44E8-9933F5D3D8D3}"/>
              </a:ext>
            </a:extLst>
          </p:cNvPr>
          <p:cNvSpPr txBox="1"/>
          <p:nvPr/>
        </p:nvSpPr>
        <p:spPr>
          <a:xfrm>
            <a:off x="4924269" y="2587597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F2304-763C-9811-B203-DD21B0A07856}"/>
              </a:ext>
            </a:extLst>
          </p:cNvPr>
          <p:cNvSpPr txBox="1"/>
          <p:nvPr/>
        </p:nvSpPr>
        <p:spPr>
          <a:xfrm>
            <a:off x="1938727" y="2587597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7914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C5FC-159F-1DCF-E312-E22ECBF3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ipboard with flowers and text&#10;&#10;AI-generated content may be incorrect.">
            <a:extLst>
              <a:ext uri="{FF2B5EF4-FFF2-40B4-BE49-F238E27FC236}">
                <a16:creationId xmlns:a16="http://schemas.microsoft.com/office/drawing/2014/main" id="{0EF9664F-F040-7B33-7163-ABC6684A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6795F-D162-B178-CA46-60F8D998BF45}"/>
              </a:ext>
            </a:extLst>
          </p:cNvPr>
          <p:cNvSpPr txBox="1"/>
          <p:nvPr/>
        </p:nvSpPr>
        <p:spPr>
          <a:xfrm>
            <a:off x="1968708" y="3136612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CEA16-D687-D93F-754E-1B49DED2DF11}"/>
              </a:ext>
            </a:extLst>
          </p:cNvPr>
          <p:cNvSpPr txBox="1"/>
          <p:nvPr/>
        </p:nvSpPr>
        <p:spPr>
          <a:xfrm>
            <a:off x="1968707" y="4278363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65F2-794F-C72E-5B07-04AC5DA2F182}"/>
              </a:ext>
            </a:extLst>
          </p:cNvPr>
          <p:cNvSpPr txBox="1"/>
          <p:nvPr/>
        </p:nvSpPr>
        <p:spPr>
          <a:xfrm>
            <a:off x="1968707" y="5275793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4821D-6E44-B268-9658-CE8070CB16AC}"/>
              </a:ext>
            </a:extLst>
          </p:cNvPr>
          <p:cNvSpPr txBox="1"/>
          <p:nvPr/>
        </p:nvSpPr>
        <p:spPr>
          <a:xfrm>
            <a:off x="4721902" y="1894927"/>
            <a:ext cx="377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/>
              <a:t>xxxx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0399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ard with cartoon objects on it&#10;&#10;AI-generated content may be incorrect.">
            <a:extLst>
              <a:ext uri="{FF2B5EF4-FFF2-40B4-BE49-F238E27FC236}">
                <a16:creationId xmlns:a16="http://schemas.microsoft.com/office/drawing/2014/main" id="{CA97C3BF-86C4-0549-2404-E77B3510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19</Words>
  <Application>Microsoft Office PowerPoint</Application>
  <PresentationFormat>Presentación en pantalla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GONZÁLEZ CANCHOLA</dc:creator>
  <cp:lastModifiedBy>Antonio Ciudad Real Núñez</cp:lastModifiedBy>
  <cp:revision>2</cp:revision>
  <dcterms:created xsi:type="dcterms:W3CDTF">2025-03-08T03:31:01Z</dcterms:created>
  <dcterms:modified xsi:type="dcterms:W3CDTF">2025-03-14T12:46:53Z</dcterms:modified>
</cp:coreProperties>
</file>