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67" r:id="rId2"/>
    <p:sldId id="279" r:id="rId3"/>
    <p:sldId id="269" r:id="rId4"/>
    <p:sldId id="270" r:id="rId5"/>
    <p:sldId id="280" r:id="rId6"/>
    <p:sldId id="271" r:id="rId7"/>
    <p:sldId id="272" r:id="rId8"/>
    <p:sldId id="273" r:id="rId9"/>
    <p:sldId id="274" r:id="rId10"/>
    <p:sldId id="275" r:id="rId11"/>
    <p:sldId id="276" r:id="rId12"/>
  </p:sldIdLst>
  <p:sldSz cx="10044113" cy="77755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8FF"/>
    <a:srgbClr val="FFF697"/>
    <a:srgbClr val="B9F8FF"/>
    <a:srgbClr val="E0D0FF"/>
    <a:srgbClr val="D4FFE5"/>
    <a:srgbClr val="EEFFB7"/>
    <a:srgbClr val="C4A4FF"/>
    <a:srgbClr val="FFB4F2"/>
    <a:srgbClr val="FFF5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11"/>
    <p:restoredTop sz="94674"/>
  </p:normalViewPr>
  <p:slideViewPr>
    <p:cSldViewPr snapToGrid="0" snapToObjects="1">
      <p:cViewPr varScale="1">
        <p:scale>
          <a:sx n="116" d="100"/>
          <a:sy n="116" d="100"/>
        </p:scale>
        <p:origin x="7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3309" y="1272531"/>
            <a:ext cx="8537496" cy="2707052"/>
          </a:xfrm>
        </p:spPr>
        <p:txBody>
          <a:bodyPr anchor="b"/>
          <a:lstStyle>
            <a:lvl1pPr algn="ctr">
              <a:defRPr sz="659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5514" y="4083977"/>
            <a:ext cx="7533085" cy="1877297"/>
          </a:xfrm>
        </p:spPr>
        <p:txBody>
          <a:bodyPr/>
          <a:lstStyle>
            <a:lvl1pPr marL="0" indent="0" algn="ctr">
              <a:buNone/>
              <a:defRPr sz="2636"/>
            </a:lvl1pPr>
            <a:lvl2pPr marL="502188" indent="0" algn="ctr">
              <a:buNone/>
              <a:defRPr sz="2197"/>
            </a:lvl2pPr>
            <a:lvl3pPr marL="1004377" indent="0" algn="ctr">
              <a:buNone/>
              <a:defRPr sz="1977"/>
            </a:lvl3pPr>
            <a:lvl4pPr marL="1506565" indent="0" algn="ctr">
              <a:buNone/>
              <a:defRPr sz="1757"/>
            </a:lvl4pPr>
            <a:lvl5pPr marL="2008754" indent="0" algn="ctr">
              <a:buNone/>
              <a:defRPr sz="1757"/>
            </a:lvl5pPr>
            <a:lvl6pPr marL="2510942" indent="0" algn="ctr">
              <a:buNone/>
              <a:defRPr sz="1757"/>
            </a:lvl6pPr>
            <a:lvl7pPr marL="3013131" indent="0" algn="ctr">
              <a:buNone/>
              <a:defRPr sz="1757"/>
            </a:lvl7pPr>
            <a:lvl8pPr marL="3515319" indent="0" algn="ctr">
              <a:buNone/>
              <a:defRPr sz="1757"/>
            </a:lvl8pPr>
            <a:lvl9pPr marL="4017508" indent="0" algn="ctr">
              <a:buNone/>
              <a:defRPr sz="1757"/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40243-CC65-6143-9D64-D4134240971D}" type="datetimeFigureOut">
              <a:rPr lang="az-Latn-AZ" smtClean="0"/>
              <a:t>25.03.2025</a:t>
            </a:fld>
            <a:endParaRPr lang="az-Latn-A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z-Latn-A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AEC09-8CE7-8C46-A3FA-62066667BA5A}" type="slidenum">
              <a:rPr lang="az-Latn-AZ" smtClean="0"/>
              <a:t>‹Nº›</a:t>
            </a:fld>
            <a:endParaRPr lang="az-Latn-AZ"/>
          </a:p>
        </p:txBody>
      </p:sp>
    </p:spTree>
    <p:extLst>
      <p:ext uri="{BB962C8B-B14F-4D97-AF65-F5344CB8AC3E}">
        <p14:creationId xmlns:p14="http://schemas.microsoft.com/office/powerpoint/2010/main" val="3450398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40243-CC65-6143-9D64-D4134240971D}" type="datetimeFigureOut">
              <a:rPr lang="az-Latn-AZ" smtClean="0"/>
              <a:t>25.03.2025</a:t>
            </a:fld>
            <a:endParaRPr lang="az-Latn-A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z-Latn-A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AEC09-8CE7-8C46-A3FA-62066667BA5A}" type="slidenum">
              <a:rPr lang="az-Latn-AZ" smtClean="0"/>
              <a:t>‹Nº›</a:t>
            </a:fld>
            <a:endParaRPr lang="az-Latn-AZ"/>
          </a:p>
        </p:txBody>
      </p:sp>
    </p:spTree>
    <p:extLst>
      <p:ext uri="{BB962C8B-B14F-4D97-AF65-F5344CB8AC3E}">
        <p14:creationId xmlns:p14="http://schemas.microsoft.com/office/powerpoint/2010/main" val="4062388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7819" y="413978"/>
            <a:ext cx="2165762" cy="6589440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0533" y="413978"/>
            <a:ext cx="6371734" cy="6589440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40243-CC65-6143-9D64-D4134240971D}" type="datetimeFigureOut">
              <a:rPr lang="az-Latn-AZ" smtClean="0"/>
              <a:t>25.03.2025</a:t>
            </a:fld>
            <a:endParaRPr lang="az-Latn-A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z-Latn-A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AEC09-8CE7-8C46-A3FA-62066667BA5A}" type="slidenum">
              <a:rPr lang="az-Latn-AZ" smtClean="0"/>
              <a:t>‹Nº›</a:t>
            </a:fld>
            <a:endParaRPr lang="az-Latn-AZ"/>
          </a:p>
        </p:txBody>
      </p:sp>
    </p:spTree>
    <p:extLst>
      <p:ext uri="{BB962C8B-B14F-4D97-AF65-F5344CB8AC3E}">
        <p14:creationId xmlns:p14="http://schemas.microsoft.com/office/powerpoint/2010/main" val="640773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40243-CC65-6143-9D64-D4134240971D}" type="datetimeFigureOut">
              <a:rPr lang="az-Latn-AZ" smtClean="0"/>
              <a:t>25.03.2025</a:t>
            </a:fld>
            <a:endParaRPr lang="az-Latn-A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z-Latn-A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AEC09-8CE7-8C46-A3FA-62066667BA5A}" type="slidenum">
              <a:rPr lang="az-Latn-AZ" smtClean="0"/>
              <a:t>‹Nº›</a:t>
            </a:fld>
            <a:endParaRPr lang="az-Latn-AZ"/>
          </a:p>
        </p:txBody>
      </p:sp>
    </p:spTree>
    <p:extLst>
      <p:ext uri="{BB962C8B-B14F-4D97-AF65-F5344CB8AC3E}">
        <p14:creationId xmlns:p14="http://schemas.microsoft.com/office/powerpoint/2010/main" val="34654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02" y="1938496"/>
            <a:ext cx="8663047" cy="3234423"/>
          </a:xfrm>
        </p:spPr>
        <p:txBody>
          <a:bodyPr anchor="b"/>
          <a:lstStyle>
            <a:lvl1pPr>
              <a:defRPr sz="659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02" y="5203518"/>
            <a:ext cx="8663047" cy="1700906"/>
          </a:xfrm>
        </p:spPr>
        <p:txBody>
          <a:bodyPr/>
          <a:lstStyle>
            <a:lvl1pPr marL="0" indent="0">
              <a:buNone/>
              <a:defRPr sz="2636">
                <a:solidFill>
                  <a:schemeClr val="tx1"/>
                </a:solidFill>
              </a:defRPr>
            </a:lvl1pPr>
            <a:lvl2pPr marL="502188" indent="0">
              <a:buNone/>
              <a:defRPr sz="2197">
                <a:solidFill>
                  <a:schemeClr val="tx1">
                    <a:tint val="75000"/>
                  </a:schemeClr>
                </a:solidFill>
              </a:defRPr>
            </a:lvl2pPr>
            <a:lvl3pPr marL="1004377" indent="0">
              <a:buNone/>
              <a:defRPr sz="1977">
                <a:solidFill>
                  <a:schemeClr val="tx1">
                    <a:tint val="75000"/>
                  </a:schemeClr>
                </a:solidFill>
              </a:defRPr>
            </a:lvl3pPr>
            <a:lvl4pPr marL="1506565" indent="0">
              <a:buNone/>
              <a:defRPr sz="1757">
                <a:solidFill>
                  <a:schemeClr val="tx1">
                    <a:tint val="75000"/>
                  </a:schemeClr>
                </a:solidFill>
              </a:defRPr>
            </a:lvl4pPr>
            <a:lvl5pPr marL="2008754" indent="0">
              <a:buNone/>
              <a:defRPr sz="1757">
                <a:solidFill>
                  <a:schemeClr val="tx1">
                    <a:tint val="75000"/>
                  </a:schemeClr>
                </a:solidFill>
              </a:defRPr>
            </a:lvl5pPr>
            <a:lvl6pPr marL="2510942" indent="0">
              <a:buNone/>
              <a:defRPr sz="1757">
                <a:solidFill>
                  <a:schemeClr val="tx1">
                    <a:tint val="75000"/>
                  </a:schemeClr>
                </a:solidFill>
              </a:defRPr>
            </a:lvl6pPr>
            <a:lvl7pPr marL="3013131" indent="0">
              <a:buNone/>
              <a:defRPr sz="1757">
                <a:solidFill>
                  <a:schemeClr val="tx1">
                    <a:tint val="75000"/>
                  </a:schemeClr>
                </a:solidFill>
              </a:defRPr>
            </a:lvl7pPr>
            <a:lvl8pPr marL="3515319" indent="0">
              <a:buNone/>
              <a:defRPr sz="1757">
                <a:solidFill>
                  <a:schemeClr val="tx1">
                    <a:tint val="75000"/>
                  </a:schemeClr>
                </a:solidFill>
              </a:defRPr>
            </a:lvl8pPr>
            <a:lvl9pPr marL="4017508" indent="0">
              <a:buNone/>
              <a:defRPr sz="175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40243-CC65-6143-9D64-D4134240971D}" type="datetimeFigureOut">
              <a:rPr lang="az-Latn-AZ" smtClean="0"/>
              <a:t>25.03.2025</a:t>
            </a:fld>
            <a:endParaRPr lang="az-Latn-A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z-Latn-A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AEC09-8CE7-8C46-A3FA-62066667BA5A}" type="slidenum">
              <a:rPr lang="az-Latn-AZ" smtClean="0"/>
              <a:t>‹Nº›</a:t>
            </a:fld>
            <a:endParaRPr lang="az-Latn-AZ"/>
          </a:p>
        </p:txBody>
      </p:sp>
    </p:spTree>
    <p:extLst>
      <p:ext uri="{BB962C8B-B14F-4D97-AF65-F5344CB8AC3E}">
        <p14:creationId xmlns:p14="http://schemas.microsoft.com/office/powerpoint/2010/main" val="1463958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0533" y="2069887"/>
            <a:ext cx="4268748" cy="4933531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4832" y="2069887"/>
            <a:ext cx="4268748" cy="4933531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40243-CC65-6143-9D64-D4134240971D}" type="datetimeFigureOut">
              <a:rPr lang="az-Latn-AZ" smtClean="0"/>
              <a:t>25.03.2025</a:t>
            </a:fld>
            <a:endParaRPr lang="az-Latn-A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z-Latn-A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AEC09-8CE7-8C46-A3FA-62066667BA5A}" type="slidenum">
              <a:rPr lang="az-Latn-AZ" smtClean="0"/>
              <a:t>‹Nº›</a:t>
            </a:fld>
            <a:endParaRPr lang="az-Latn-AZ"/>
          </a:p>
        </p:txBody>
      </p:sp>
    </p:spTree>
    <p:extLst>
      <p:ext uri="{BB962C8B-B14F-4D97-AF65-F5344CB8AC3E}">
        <p14:creationId xmlns:p14="http://schemas.microsoft.com/office/powerpoint/2010/main" val="228927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1841" y="413979"/>
            <a:ext cx="8663047" cy="1502918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842" y="1906097"/>
            <a:ext cx="4249130" cy="934148"/>
          </a:xfrm>
        </p:spPr>
        <p:txBody>
          <a:bodyPr anchor="b"/>
          <a:lstStyle>
            <a:lvl1pPr marL="0" indent="0">
              <a:buNone/>
              <a:defRPr sz="2636" b="1"/>
            </a:lvl1pPr>
            <a:lvl2pPr marL="502188" indent="0">
              <a:buNone/>
              <a:defRPr sz="2197" b="1"/>
            </a:lvl2pPr>
            <a:lvl3pPr marL="1004377" indent="0">
              <a:buNone/>
              <a:defRPr sz="1977" b="1"/>
            </a:lvl3pPr>
            <a:lvl4pPr marL="1506565" indent="0">
              <a:buNone/>
              <a:defRPr sz="1757" b="1"/>
            </a:lvl4pPr>
            <a:lvl5pPr marL="2008754" indent="0">
              <a:buNone/>
              <a:defRPr sz="1757" b="1"/>
            </a:lvl5pPr>
            <a:lvl6pPr marL="2510942" indent="0">
              <a:buNone/>
              <a:defRPr sz="1757" b="1"/>
            </a:lvl6pPr>
            <a:lvl7pPr marL="3013131" indent="0">
              <a:buNone/>
              <a:defRPr sz="1757" b="1"/>
            </a:lvl7pPr>
            <a:lvl8pPr marL="3515319" indent="0">
              <a:buNone/>
              <a:defRPr sz="1757" b="1"/>
            </a:lvl8pPr>
            <a:lvl9pPr marL="4017508" indent="0">
              <a:buNone/>
              <a:defRPr sz="1757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1842" y="2840245"/>
            <a:ext cx="4249130" cy="4177572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4833" y="1906097"/>
            <a:ext cx="4270056" cy="934148"/>
          </a:xfrm>
        </p:spPr>
        <p:txBody>
          <a:bodyPr anchor="b"/>
          <a:lstStyle>
            <a:lvl1pPr marL="0" indent="0">
              <a:buNone/>
              <a:defRPr sz="2636" b="1"/>
            </a:lvl1pPr>
            <a:lvl2pPr marL="502188" indent="0">
              <a:buNone/>
              <a:defRPr sz="2197" b="1"/>
            </a:lvl2pPr>
            <a:lvl3pPr marL="1004377" indent="0">
              <a:buNone/>
              <a:defRPr sz="1977" b="1"/>
            </a:lvl3pPr>
            <a:lvl4pPr marL="1506565" indent="0">
              <a:buNone/>
              <a:defRPr sz="1757" b="1"/>
            </a:lvl4pPr>
            <a:lvl5pPr marL="2008754" indent="0">
              <a:buNone/>
              <a:defRPr sz="1757" b="1"/>
            </a:lvl5pPr>
            <a:lvl6pPr marL="2510942" indent="0">
              <a:buNone/>
              <a:defRPr sz="1757" b="1"/>
            </a:lvl6pPr>
            <a:lvl7pPr marL="3013131" indent="0">
              <a:buNone/>
              <a:defRPr sz="1757" b="1"/>
            </a:lvl7pPr>
            <a:lvl8pPr marL="3515319" indent="0">
              <a:buNone/>
              <a:defRPr sz="1757" b="1"/>
            </a:lvl8pPr>
            <a:lvl9pPr marL="4017508" indent="0">
              <a:buNone/>
              <a:defRPr sz="1757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4833" y="2840245"/>
            <a:ext cx="4270056" cy="4177572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40243-CC65-6143-9D64-D4134240971D}" type="datetimeFigureOut">
              <a:rPr lang="az-Latn-AZ" smtClean="0"/>
              <a:t>25.03.2025</a:t>
            </a:fld>
            <a:endParaRPr lang="az-Latn-A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z-Latn-A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AEC09-8CE7-8C46-A3FA-62066667BA5A}" type="slidenum">
              <a:rPr lang="az-Latn-AZ" smtClean="0"/>
              <a:t>‹Nº›</a:t>
            </a:fld>
            <a:endParaRPr lang="az-Latn-AZ"/>
          </a:p>
        </p:txBody>
      </p:sp>
    </p:spTree>
    <p:extLst>
      <p:ext uri="{BB962C8B-B14F-4D97-AF65-F5344CB8AC3E}">
        <p14:creationId xmlns:p14="http://schemas.microsoft.com/office/powerpoint/2010/main" val="2524412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40243-CC65-6143-9D64-D4134240971D}" type="datetimeFigureOut">
              <a:rPr lang="az-Latn-AZ" smtClean="0"/>
              <a:t>25.03.2025</a:t>
            </a:fld>
            <a:endParaRPr lang="az-Latn-A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z-Latn-A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AEC09-8CE7-8C46-A3FA-62066667BA5A}" type="slidenum">
              <a:rPr lang="az-Latn-AZ" smtClean="0"/>
              <a:t>‹Nº›</a:t>
            </a:fld>
            <a:endParaRPr lang="az-Latn-AZ"/>
          </a:p>
        </p:txBody>
      </p:sp>
    </p:spTree>
    <p:extLst>
      <p:ext uri="{BB962C8B-B14F-4D97-AF65-F5344CB8AC3E}">
        <p14:creationId xmlns:p14="http://schemas.microsoft.com/office/powerpoint/2010/main" val="4196878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40243-CC65-6143-9D64-D4134240971D}" type="datetimeFigureOut">
              <a:rPr lang="az-Latn-AZ" smtClean="0"/>
              <a:t>25.03.2025</a:t>
            </a:fld>
            <a:endParaRPr lang="az-Latn-A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z-Latn-A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AEC09-8CE7-8C46-A3FA-62066667BA5A}" type="slidenum">
              <a:rPr lang="az-Latn-AZ" smtClean="0"/>
              <a:t>‹Nº›</a:t>
            </a:fld>
            <a:endParaRPr lang="az-Latn-AZ"/>
          </a:p>
        </p:txBody>
      </p:sp>
    </p:spTree>
    <p:extLst>
      <p:ext uri="{BB962C8B-B14F-4D97-AF65-F5344CB8AC3E}">
        <p14:creationId xmlns:p14="http://schemas.microsoft.com/office/powerpoint/2010/main" val="3462581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1841" y="518372"/>
            <a:ext cx="3239488" cy="1814301"/>
          </a:xfrm>
        </p:spPr>
        <p:txBody>
          <a:bodyPr anchor="b"/>
          <a:lstStyle>
            <a:lvl1pPr>
              <a:defRPr sz="3515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0056" y="1119540"/>
            <a:ext cx="5084832" cy="5525698"/>
          </a:xfrm>
        </p:spPr>
        <p:txBody>
          <a:bodyPr/>
          <a:lstStyle>
            <a:lvl1pPr>
              <a:defRPr sz="3515"/>
            </a:lvl1pPr>
            <a:lvl2pPr>
              <a:defRPr sz="3076"/>
            </a:lvl2pPr>
            <a:lvl3pPr>
              <a:defRPr sz="2636"/>
            </a:lvl3pPr>
            <a:lvl4pPr>
              <a:defRPr sz="2197"/>
            </a:lvl4pPr>
            <a:lvl5pPr>
              <a:defRPr sz="2197"/>
            </a:lvl5pPr>
            <a:lvl6pPr>
              <a:defRPr sz="2197"/>
            </a:lvl6pPr>
            <a:lvl7pPr>
              <a:defRPr sz="2197"/>
            </a:lvl7pPr>
            <a:lvl8pPr>
              <a:defRPr sz="2197"/>
            </a:lvl8pPr>
            <a:lvl9pPr>
              <a:defRPr sz="2197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1841" y="2332673"/>
            <a:ext cx="3239488" cy="4321564"/>
          </a:xfrm>
        </p:spPr>
        <p:txBody>
          <a:bodyPr/>
          <a:lstStyle>
            <a:lvl1pPr marL="0" indent="0">
              <a:buNone/>
              <a:defRPr sz="1757"/>
            </a:lvl1pPr>
            <a:lvl2pPr marL="502188" indent="0">
              <a:buNone/>
              <a:defRPr sz="1538"/>
            </a:lvl2pPr>
            <a:lvl3pPr marL="1004377" indent="0">
              <a:buNone/>
              <a:defRPr sz="1318"/>
            </a:lvl3pPr>
            <a:lvl4pPr marL="1506565" indent="0">
              <a:buNone/>
              <a:defRPr sz="1098"/>
            </a:lvl4pPr>
            <a:lvl5pPr marL="2008754" indent="0">
              <a:buNone/>
              <a:defRPr sz="1098"/>
            </a:lvl5pPr>
            <a:lvl6pPr marL="2510942" indent="0">
              <a:buNone/>
              <a:defRPr sz="1098"/>
            </a:lvl6pPr>
            <a:lvl7pPr marL="3013131" indent="0">
              <a:buNone/>
              <a:defRPr sz="1098"/>
            </a:lvl7pPr>
            <a:lvl8pPr marL="3515319" indent="0">
              <a:buNone/>
              <a:defRPr sz="1098"/>
            </a:lvl8pPr>
            <a:lvl9pPr marL="4017508" indent="0">
              <a:buNone/>
              <a:defRPr sz="1098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40243-CC65-6143-9D64-D4134240971D}" type="datetimeFigureOut">
              <a:rPr lang="az-Latn-AZ" smtClean="0"/>
              <a:t>25.03.2025</a:t>
            </a:fld>
            <a:endParaRPr lang="az-Latn-A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z-Latn-A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AEC09-8CE7-8C46-A3FA-62066667BA5A}" type="slidenum">
              <a:rPr lang="az-Latn-AZ" smtClean="0"/>
              <a:t>‹Nº›</a:t>
            </a:fld>
            <a:endParaRPr lang="az-Latn-AZ"/>
          </a:p>
        </p:txBody>
      </p:sp>
    </p:spTree>
    <p:extLst>
      <p:ext uri="{BB962C8B-B14F-4D97-AF65-F5344CB8AC3E}">
        <p14:creationId xmlns:p14="http://schemas.microsoft.com/office/powerpoint/2010/main" val="310658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1841" y="518372"/>
            <a:ext cx="3239488" cy="1814301"/>
          </a:xfrm>
        </p:spPr>
        <p:txBody>
          <a:bodyPr anchor="b"/>
          <a:lstStyle>
            <a:lvl1pPr>
              <a:defRPr sz="3515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0056" y="1119540"/>
            <a:ext cx="5084832" cy="5525698"/>
          </a:xfrm>
        </p:spPr>
        <p:txBody>
          <a:bodyPr anchor="t"/>
          <a:lstStyle>
            <a:lvl1pPr marL="0" indent="0">
              <a:buNone/>
              <a:defRPr sz="3515"/>
            </a:lvl1pPr>
            <a:lvl2pPr marL="502188" indent="0">
              <a:buNone/>
              <a:defRPr sz="3076"/>
            </a:lvl2pPr>
            <a:lvl3pPr marL="1004377" indent="0">
              <a:buNone/>
              <a:defRPr sz="2636"/>
            </a:lvl3pPr>
            <a:lvl4pPr marL="1506565" indent="0">
              <a:buNone/>
              <a:defRPr sz="2197"/>
            </a:lvl4pPr>
            <a:lvl5pPr marL="2008754" indent="0">
              <a:buNone/>
              <a:defRPr sz="2197"/>
            </a:lvl5pPr>
            <a:lvl6pPr marL="2510942" indent="0">
              <a:buNone/>
              <a:defRPr sz="2197"/>
            </a:lvl6pPr>
            <a:lvl7pPr marL="3013131" indent="0">
              <a:buNone/>
              <a:defRPr sz="2197"/>
            </a:lvl7pPr>
            <a:lvl8pPr marL="3515319" indent="0">
              <a:buNone/>
              <a:defRPr sz="2197"/>
            </a:lvl8pPr>
            <a:lvl9pPr marL="4017508" indent="0">
              <a:buNone/>
              <a:defRPr sz="2197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1841" y="2332673"/>
            <a:ext cx="3239488" cy="4321564"/>
          </a:xfrm>
        </p:spPr>
        <p:txBody>
          <a:bodyPr/>
          <a:lstStyle>
            <a:lvl1pPr marL="0" indent="0">
              <a:buNone/>
              <a:defRPr sz="1757"/>
            </a:lvl1pPr>
            <a:lvl2pPr marL="502188" indent="0">
              <a:buNone/>
              <a:defRPr sz="1538"/>
            </a:lvl2pPr>
            <a:lvl3pPr marL="1004377" indent="0">
              <a:buNone/>
              <a:defRPr sz="1318"/>
            </a:lvl3pPr>
            <a:lvl4pPr marL="1506565" indent="0">
              <a:buNone/>
              <a:defRPr sz="1098"/>
            </a:lvl4pPr>
            <a:lvl5pPr marL="2008754" indent="0">
              <a:buNone/>
              <a:defRPr sz="1098"/>
            </a:lvl5pPr>
            <a:lvl6pPr marL="2510942" indent="0">
              <a:buNone/>
              <a:defRPr sz="1098"/>
            </a:lvl6pPr>
            <a:lvl7pPr marL="3013131" indent="0">
              <a:buNone/>
              <a:defRPr sz="1098"/>
            </a:lvl7pPr>
            <a:lvl8pPr marL="3515319" indent="0">
              <a:buNone/>
              <a:defRPr sz="1098"/>
            </a:lvl8pPr>
            <a:lvl9pPr marL="4017508" indent="0">
              <a:buNone/>
              <a:defRPr sz="1098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40243-CC65-6143-9D64-D4134240971D}" type="datetimeFigureOut">
              <a:rPr lang="az-Latn-AZ" smtClean="0"/>
              <a:t>25.03.2025</a:t>
            </a:fld>
            <a:endParaRPr lang="az-Latn-A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z-Latn-A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AEC09-8CE7-8C46-A3FA-62066667BA5A}" type="slidenum">
              <a:rPr lang="az-Latn-AZ" smtClean="0"/>
              <a:t>‹Nº›</a:t>
            </a:fld>
            <a:endParaRPr lang="az-Latn-AZ"/>
          </a:p>
        </p:txBody>
      </p:sp>
    </p:spTree>
    <p:extLst>
      <p:ext uri="{BB962C8B-B14F-4D97-AF65-F5344CB8AC3E}">
        <p14:creationId xmlns:p14="http://schemas.microsoft.com/office/powerpoint/2010/main" val="2353287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0533" y="413979"/>
            <a:ext cx="8663047" cy="15029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0533" y="2069887"/>
            <a:ext cx="8663047" cy="49335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0533" y="7206808"/>
            <a:ext cx="2259925" cy="4139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1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340243-CC65-6143-9D64-D4134240971D}" type="datetimeFigureOut">
              <a:rPr lang="az-Latn-AZ" smtClean="0"/>
              <a:t>25.03.2025</a:t>
            </a:fld>
            <a:endParaRPr lang="az-Latn-A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27113" y="7206808"/>
            <a:ext cx="3389888" cy="4139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1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z-Latn-A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3655" y="7206808"/>
            <a:ext cx="2259925" cy="4139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1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CAEC09-8CE7-8C46-A3FA-62066667BA5A}" type="slidenum">
              <a:rPr lang="az-Latn-AZ" smtClean="0"/>
              <a:t>‹Nº›</a:t>
            </a:fld>
            <a:endParaRPr lang="az-Latn-AZ"/>
          </a:p>
        </p:txBody>
      </p:sp>
    </p:spTree>
    <p:extLst>
      <p:ext uri="{BB962C8B-B14F-4D97-AF65-F5344CB8AC3E}">
        <p14:creationId xmlns:p14="http://schemas.microsoft.com/office/powerpoint/2010/main" val="4132602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4377" rtl="0" eaLnBrk="1" latinLnBrk="0" hangingPunct="1">
        <a:lnSpc>
          <a:spcPct val="90000"/>
        </a:lnSpc>
        <a:spcBef>
          <a:spcPct val="0"/>
        </a:spcBef>
        <a:buNone/>
        <a:defRPr sz="48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094" indent="-251094" algn="l" defTabSz="1004377" rtl="0" eaLnBrk="1" latinLnBrk="0" hangingPunct="1">
        <a:lnSpc>
          <a:spcPct val="90000"/>
        </a:lnSpc>
        <a:spcBef>
          <a:spcPts val="1098"/>
        </a:spcBef>
        <a:buFont typeface="Arial" panose="020B0604020202020204" pitchFamily="34" charset="0"/>
        <a:buChar char="•"/>
        <a:defRPr sz="3076" kern="1200">
          <a:solidFill>
            <a:schemeClr val="tx1"/>
          </a:solidFill>
          <a:latin typeface="+mn-lt"/>
          <a:ea typeface="+mn-ea"/>
          <a:cs typeface="+mn-cs"/>
        </a:defRPr>
      </a:lvl1pPr>
      <a:lvl2pPr marL="753283" indent="-251094" algn="l" defTabSz="1004377" rtl="0" eaLnBrk="1" latinLnBrk="0" hangingPunct="1">
        <a:lnSpc>
          <a:spcPct val="90000"/>
        </a:lnSpc>
        <a:spcBef>
          <a:spcPts val="549"/>
        </a:spcBef>
        <a:buFont typeface="Arial" panose="020B0604020202020204" pitchFamily="34" charset="0"/>
        <a:buChar char="•"/>
        <a:defRPr sz="2636" kern="1200">
          <a:solidFill>
            <a:schemeClr val="tx1"/>
          </a:solidFill>
          <a:latin typeface="+mn-lt"/>
          <a:ea typeface="+mn-ea"/>
          <a:cs typeface="+mn-cs"/>
        </a:defRPr>
      </a:lvl2pPr>
      <a:lvl3pPr marL="1255471" indent="-251094" algn="l" defTabSz="1004377" rtl="0" eaLnBrk="1" latinLnBrk="0" hangingPunct="1">
        <a:lnSpc>
          <a:spcPct val="90000"/>
        </a:lnSpc>
        <a:spcBef>
          <a:spcPts val="549"/>
        </a:spcBef>
        <a:buFont typeface="Arial" panose="020B0604020202020204" pitchFamily="34" charset="0"/>
        <a:buChar char="•"/>
        <a:defRPr sz="2197" kern="1200">
          <a:solidFill>
            <a:schemeClr val="tx1"/>
          </a:solidFill>
          <a:latin typeface="+mn-lt"/>
          <a:ea typeface="+mn-ea"/>
          <a:cs typeface="+mn-cs"/>
        </a:defRPr>
      </a:lvl3pPr>
      <a:lvl4pPr marL="1757660" indent="-251094" algn="l" defTabSz="1004377" rtl="0" eaLnBrk="1" latinLnBrk="0" hangingPunct="1">
        <a:lnSpc>
          <a:spcPct val="90000"/>
        </a:lnSpc>
        <a:spcBef>
          <a:spcPts val="549"/>
        </a:spcBef>
        <a:buFont typeface="Arial" panose="020B0604020202020204" pitchFamily="34" charset="0"/>
        <a:buChar char="•"/>
        <a:defRPr sz="1977" kern="1200">
          <a:solidFill>
            <a:schemeClr val="tx1"/>
          </a:solidFill>
          <a:latin typeface="+mn-lt"/>
          <a:ea typeface="+mn-ea"/>
          <a:cs typeface="+mn-cs"/>
        </a:defRPr>
      </a:lvl4pPr>
      <a:lvl5pPr marL="2259848" indent="-251094" algn="l" defTabSz="1004377" rtl="0" eaLnBrk="1" latinLnBrk="0" hangingPunct="1">
        <a:lnSpc>
          <a:spcPct val="90000"/>
        </a:lnSpc>
        <a:spcBef>
          <a:spcPts val="549"/>
        </a:spcBef>
        <a:buFont typeface="Arial" panose="020B0604020202020204" pitchFamily="34" charset="0"/>
        <a:buChar char="•"/>
        <a:defRPr sz="1977" kern="1200">
          <a:solidFill>
            <a:schemeClr val="tx1"/>
          </a:solidFill>
          <a:latin typeface="+mn-lt"/>
          <a:ea typeface="+mn-ea"/>
          <a:cs typeface="+mn-cs"/>
        </a:defRPr>
      </a:lvl5pPr>
      <a:lvl6pPr marL="2762037" indent="-251094" algn="l" defTabSz="1004377" rtl="0" eaLnBrk="1" latinLnBrk="0" hangingPunct="1">
        <a:lnSpc>
          <a:spcPct val="90000"/>
        </a:lnSpc>
        <a:spcBef>
          <a:spcPts val="549"/>
        </a:spcBef>
        <a:buFont typeface="Arial" panose="020B0604020202020204" pitchFamily="34" charset="0"/>
        <a:buChar char="•"/>
        <a:defRPr sz="1977" kern="1200">
          <a:solidFill>
            <a:schemeClr val="tx1"/>
          </a:solidFill>
          <a:latin typeface="+mn-lt"/>
          <a:ea typeface="+mn-ea"/>
          <a:cs typeface="+mn-cs"/>
        </a:defRPr>
      </a:lvl6pPr>
      <a:lvl7pPr marL="3264225" indent="-251094" algn="l" defTabSz="1004377" rtl="0" eaLnBrk="1" latinLnBrk="0" hangingPunct="1">
        <a:lnSpc>
          <a:spcPct val="90000"/>
        </a:lnSpc>
        <a:spcBef>
          <a:spcPts val="549"/>
        </a:spcBef>
        <a:buFont typeface="Arial" panose="020B0604020202020204" pitchFamily="34" charset="0"/>
        <a:buChar char="•"/>
        <a:defRPr sz="1977" kern="1200">
          <a:solidFill>
            <a:schemeClr val="tx1"/>
          </a:solidFill>
          <a:latin typeface="+mn-lt"/>
          <a:ea typeface="+mn-ea"/>
          <a:cs typeface="+mn-cs"/>
        </a:defRPr>
      </a:lvl7pPr>
      <a:lvl8pPr marL="3766414" indent="-251094" algn="l" defTabSz="1004377" rtl="0" eaLnBrk="1" latinLnBrk="0" hangingPunct="1">
        <a:lnSpc>
          <a:spcPct val="90000"/>
        </a:lnSpc>
        <a:spcBef>
          <a:spcPts val="549"/>
        </a:spcBef>
        <a:buFont typeface="Arial" panose="020B0604020202020204" pitchFamily="34" charset="0"/>
        <a:buChar char="•"/>
        <a:defRPr sz="1977" kern="1200">
          <a:solidFill>
            <a:schemeClr val="tx1"/>
          </a:solidFill>
          <a:latin typeface="+mn-lt"/>
          <a:ea typeface="+mn-ea"/>
          <a:cs typeface="+mn-cs"/>
        </a:defRPr>
      </a:lvl8pPr>
      <a:lvl9pPr marL="4268602" indent="-251094" algn="l" defTabSz="1004377" rtl="0" eaLnBrk="1" latinLnBrk="0" hangingPunct="1">
        <a:lnSpc>
          <a:spcPct val="90000"/>
        </a:lnSpc>
        <a:spcBef>
          <a:spcPts val="549"/>
        </a:spcBef>
        <a:buFont typeface="Arial" panose="020B0604020202020204" pitchFamily="34" charset="0"/>
        <a:buChar char="•"/>
        <a:defRPr sz="19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4377" rtl="0" eaLnBrk="1" latinLnBrk="0" hangingPunct="1">
        <a:defRPr sz="1977" kern="1200">
          <a:solidFill>
            <a:schemeClr val="tx1"/>
          </a:solidFill>
          <a:latin typeface="+mn-lt"/>
          <a:ea typeface="+mn-ea"/>
          <a:cs typeface="+mn-cs"/>
        </a:defRPr>
      </a:lvl1pPr>
      <a:lvl2pPr marL="502188" algn="l" defTabSz="1004377" rtl="0" eaLnBrk="1" latinLnBrk="0" hangingPunct="1">
        <a:defRPr sz="1977" kern="1200">
          <a:solidFill>
            <a:schemeClr val="tx1"/>
          </a:solidFill>
          <a:latin typeface="+mn-lt"/>
          <a:ea typeface="+mn-ea"/>
          <a:cs typeface="+mn-cs"/>
        </a:defRPr>
      </a:lvl2pPr>
      <a:lvl3pPr marL="1004377" algn="l" defTabSz="1004377" rtl="0" eaLnBrk="1" latinLnBrk="0" hangingPunct="1">
        <a:defRPr sz="1977" kern="1200">
          <a:solidFill>
            <a:schemeClr val="tx1"/>
          </a:solidFill>
          <a:latin typeface="+mn-lt"/>
          <a:ea typeface="+mn-ea"/>
          <a:cs typeface="+mn-cs"/>
        </a:defRPr>
      </a:lvl3pPr>
      <a:lvl4pPr marL="1506565" algn="l" defTabSz="1004377" rtl="0" eaLnBrk="1" latinLnBrk="0" hangingPunct="1">
        <a:defRPr sz="1977" kern="1200">
          <a:solidFill>
            <a:schemeClr val="tx1"/>
          </a:solidFill>
          <a:latin typeface="+mn-lt"/>
          <a:ea typeface="+mn-ea"/>
          <a:cs typeface="+mn-cs"/>
        </a:defRPr>
      </a:lvl4pPr>
      <a:lvl5pPr marL="2008754" algn="l" defTabSz="1004377" rtl="0" eaLnBrk="1" latinLnBrk="0" hangingPunct="1">
        <a:defRPr sz="1977" kern="1200">
          <a:solidFill>
            <a:schemeClr val="tx1"/>
          </a:solidFill>
          <a:latin typeface="+mn-lt"/>
          <a:ea typeface="+mn-ea"/>
          <a:cs typeface="+mn-cs"/>
        </a:defRPr>
      </a:lvl5pPr>
      <a:lvl6pPr marL="2510942" algn="l" defTabSz="1004377" rtl="0" eaLnBrk="1" latinLnBrk="0" hangingPunct="1">
        <a:defRPr sz="1977" kern="1200">
          <a:solidFill>
            <a:schemeClr val="tx1"/>
          </a:solidFill>
          <a:latin typeface="+mn-lt"/>
          <a:ea typeface="+mn-ea"/>
          <a:cs typeface="+mn-cs"/>
        </a:defRPr>
      </a:lvl6pPr>
      <a:lvl7pPr marL="3013131" algn="l" defTabSz="1004377" rtl="0" eaLnBrk="1" latinLnBrk="0" hangingPunct="1">
        <a:defRPr sz="1977" kern="1200">
          <a:solidFill>
            <a:schemeClr val="tx1"/>
          </a:solidFill>
          <a:latin typeface="+mn-lt"/>
          <a:ea typeface="+mn-ea"/>
          <a:cs typeface="+mn-cs"/>
        </a:defRPr>
      </a:lvl7pPr>
      <a:lvl8pPr marL="3515319" algn="l" defTabSz="1004377" rtl="0" eaLnBrk="1" latinLnBrk="0" hangingPunct="1">
        <a:defRPr sz="1977" kern="1200">
          <a:solidFill>
            <a:schemeClr val="tx1"/>
          </a:solidFill>
          <a:latin typeface="+mn-lt"/>
          <a:ea typeface="+mn-ea"/>
          <a:cs typeface="+mn-cs"/>
        </a:defRPr>
      </a:lvl8pPr>
      <a:lvl9pPr marL="4017508" algn="l" defTabSz="1004377" rtl="0" eaLnBrk="1" latinLnBrk="0" hangingPunct="1">
        <a:defRPr sz="19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2525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AFEBC3B-8E76-E349-ABBF-B0CB68BF7562}"/>
              </a:ext>
            </a:extLst>
          </p:cNvPr>
          <p:cNvSpPr txBox="1"/>
          <p:nvPr/>
        </p:nvSpPr>
        <p:spPr>
          <a:xfrm>
            <a:off x="938443" y="908818"/>
            <a:ext cx="8167226" cy="461665"/>
          </a:xfrm>
          <a:prstGeom prst="rect">
            <a:avLst/>
          </a:prstGeom>
          <a:solidFill>
            <a:srgbClr val="B9F8FF"/>
          </a:solidFill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74C1"/>
              </a:buClr>
              <a:buFont typeface="Wingdings" pitchFamily="2" charset="2"/>
              <a:buChar char="§"/>
            </a:pPr>
            <a:r>
              <a:rPr lang="az-Latn-AZ" sz="2400" b="1" dirty="0">
                <a:latin typeface="Century Gothic" panose="020B0502020202020204" pitchFamily="34" charset="0"/>
              </a:rPr>
              <a:t>Insertar información aquí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D238AF4-A847-504F-9104-11E89CE98C78}"/>
              </a:ext>
            </a:extLst>
          </p:cNvPr>
          <p:cNvSpPr txBox="1"/>
          <p:nvPr/>
        </p:nvSpPr>
        <p:spPr>
          <a:xfrm>
            <a:off x="938443" y="1491873"/>
            <a:ext cx="8167226" cy="461665"/>
          </a:xfrm>
          <a:prstGeom prst="rect">
            <a:avLst/>
          </a:prstGeom>
          <a:solidFill>
            <a:srgbClr val="FFD8FF"/>
          </a:solidFill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74C1"/>
              </a:buClr>
              <a:buFont typeface="Wingdings" pitchFamily="2" charset="2"/>
              <a:buChar char="§"/>
            </a:pPr>
            <a:r>
              <a:rPr lang="az-Latn-AZ" sz="2400" b="1" dirty="0">
                <a:latin typeface="Century Gothic" panose="020B0502020202020204" pitchFamily="34" charset="0"/>
              </a:rPr>
              <a:t>Insertar información aquí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CE2FA4B-C52D-EB49-A2B0-24B8CA2B8270}"/>
              </a:ext>
            </a:extLst>
          </p:cNvPr>
          <p:cNvSpPr txBox="1"/>
          <p:nvPr/>
        </p:nvSpPr>
        <p:spPr>
          <a:xfrm>
            <a:off x="938443" y="2074928"/>
            <a:ext cx="8167226" cy="461665"/>
          </a:xfrm>
          <a:prstGeom prst="rect">
            <a:avLst/>
          </a:prstGeom>
          <a:solidFill>
            <a:srgbClr val="FFF5DF"/>
          </a:solidFill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74C1"/>
              </a:buClr>
              <a:buFont typeface="Wingdings" pitchFamily="2" charset="2"/>
              <a:buChar char="§"/>
            </a:pPr>
            <a:r>
              <a:rPr lang="az-Latn-AZ" sz="2400" b="1" dirty="0">
                <a:latin typeface="Century Gothic" panose="020B0502020202020204" pitchFamily="34" charset="0"/>
              </a:rPr>
              <a:t>Insertar información aquí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C37E2C8-EF6A-1B46-8315-7CA1869C3B54}"/>
              </a:ext>
            </a:extLst>
          </p:cNvPr>
          <p:cNvSpPr txBox="1"/>
          <p:nvPr/>
        </p:nvSpPr>
        <p:spPr>
          <a:xfrm>
            <a:off x="938443" y="2657983"/>
            <a:ext cx="8167226" cy="461665"/>
          </a:xfrm>
          <a:prstGeom prst="rect">
            <a:avLst/>
          </a:prstGeom>
          <a:solidFill>
            <a:srgbClr val="E0D0FF"/>
          </a:solidFill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74C1"/>
              </a:buClr>
              <a:buFont typeface="Wingdings" pitchFamily="2" charset="2"/>
              <a:buChar char="§"/>
            </a:pPr>
            <a:r>
              <a:rPr lang="az-Latn-AZ" sz="2400" b="1" dirty="0">
                <a:latin typeface="Century Gothic" panose="020B0502020202020204" pitchFamily="34" charset="0"/>
              </a:rPr>
              <a:t>Insertar información aquí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C9F8899-914D-704F-8FED-95FFA635523B}"/>
              </a:ext>
            </a:extLst>
          </p:cNvPr>
          <p:cNvSpPr txBox="1"/>
          <p:nvPr/>
        </p:nvSpPr>
        <p:spPr>
          <a:xfrm>
            <a:off x="938442" y="3279764"/>
            <a:ext cx="8167226" cy="461665"/>
          </a:xfrm>
          <a:prstGeom prst="rect">
            <a:avLst/>
          </a:prstGeom>
          <a:solidFill>
            <a:srgbClr val="D4FFE5"/>
          </a:solidFill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74C1"/>
              </a:buClr>
              <a:buFont typeface="Wingdings" pitchFamily="2" charset="2"/>
              <a:buChar char="§"/>
            </a:pPr>
            <a:r>
              <a:rPr lang="az-Latn-AZ" sz="2400" b="1" dirty="0">
                <a:latin typeface="Century Gothic" panose="020B0502020202020204" pitchFamily="34" charset="0"/>
              </a:rPr>
              <a:t>Insertar información aquí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E703375-AD76-2147-8D33-E0FF3886CAB4}"/>
              </a:ext>
            </a:extLst>
          </p:cNvPr>
          <p:cNvSpPr txBox="1"/>
          <p:nvPr/>
        </p:nvSpPr>
        <p:spPr>
          <a:xfrm>
            <a:off x="938443" y="3901545"/>
            <a:ext cx="8167226" cy="461665"/>
          </a:xfrm>
          <a:prstGeom prst="rect">
            <a:avLst/>
          </a:prstGeom>
          <a:solidFill>
            <a:srgbClr val="B9F8FF"/>
          </a:solidFill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74C1"/>
              </a:buClr>
              <a:buFont typeface="Wingdings" pitchFamily="2" charset="2"/>
              <a:buChar char="§"/>
            </a:pPr>
            <a:r>
              <a:rPr lang="az-Latn-AZ" sz="2400" b="1" dirty="0">
                <a:latin typeface="Century Gothic" panose="020B0502020202020204" pitchFamily="34" charset="0"/>
              </a:rPr>
              <a:t>Insertar información aquí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8040D67-AD06-B44E-9642-A6A06B8CAE8A}"/>
              </a:ext>
            </a:extLst>
          </p:cNvPr>
          <p:cNvSpPr txBox="1"/>
          <p:nvPr/>
        </p:nvSpPr>
        <p:spPr>
          <a:xfrm>
            <a:off x="3463289" y="4484600"/>
            <a:ext cx="5642379" cy="461665"/>
          </a:xfrm>
          <a:prstGeom prst="rect">
            <a:avLst/>
          </a:prstGeom>
          <a:solidFill>
            <a:srgbClr val="FFD8FF"/>
          </a:solidFill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74C1"/>
              </a:buClr>
              <a:buFont typeface="Wingdings" pitchFamily="2" charset="2"/>
              <a:buChar char="§"/>
            </a:pPr>
            <a:r>
              <a:rPr lang="az-Latn-AZ" sz="2400" b="1" dirty="0">
                <a:latin typeface="Century Gothic" panose="020B0502020202020204" pitchFamily="34" charset="0"/>
              </a:rPr>
              <a:t>Insertar información aquí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FF3E8C0-913B-F048-8B4A-1D628EEA7A80}"/>
              </a:ext>
            </a:extLst>
          </p:cNvPr>
          <p:cNvSpPr txBox="1"/>
          <p:nvPr/>
        </p:nvSpPr>
        <p:spPr>
          <a:xfrm>
            <a:off x="3463289" y="5067655"/>
            <a:ext cx="5642379" cy="461665"/>
          </a:xfrm>
          <a:prstGeom prst="rect">
            <a:avLst/>
          </a:prstGeom>
          <a:solidFill>
            <a:srgbClr val="FFF5DF"/>
          </a:solidFill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74C1"/>
              </a:buClr>
              <a:buFont typeface="Wingdings" pitchFamily="2" charset="2"/>
              <a:buChar char="§"/>
            </a:pPr>
            <a:r>
              <a:rPr lang="az-Latn-AZ" sz="2400" b="1" dirty="0">
                <a:latin typeface="Century Gothic" panose="020B0502020202020204" pitchFamily="34" charset="0"/>
              </a:rPr>
              <a:t>Insertar información aquí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1C5FCDF-79AA-7341-AD6F-D7E50091D7E0}"/>
              </a:ext>
            </a:extLst>
          </p:cNvPr>
          <p:cNvSpPr txBox="1"/>
          <p:nvPr/>
        </p:nvSpPr>
        <p:spPr>
          <a:xfrm>
            <a:off x="3463289" y="5650710"/>
            <a:ext cx="5642379" cy="461665"/>
          </a:xfrm>
          <a:prstGeom prst="rect">
            <a:avLst/>
          </a:prstGeom>
          <a:solidFill>
            <a:srgbClr val="E0D0FF"/>
          </a:solidFill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74C1"/>
              </a:buClr>
              <a:buFont typeface="Wingdings" pitchFamily="2" charset="2"/>
              <a:buChar char="§"/>
            </a:pPr>
            <a:r>
              <a:rPr lang="az-Latn-AZ" sz="2400" b="1" dirty="0">
                <a:latin typeface="Century Gothic" panose="020B0502020202020204" pitchFamily="34" charset="0"/>
              </a:rPr>
              <a:t>Insertar información aquí</a:t>
            </a:r>
          </a:p>
        </p:txBody>
      </p:sp>
    </p:spTree>
    <p:extLst>
      <p:ext uri="{BB962C8B-B14F-4D97-AF65-F5344CB8AC3E}">
        <p14:creationId xmlns:p14="http://schemas.microsoft.com/office/powerpoint/2010/main" val="3377281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54076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7112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9CD16DB2-94EB-DD44-88EA-3FEA54D177E4}"/>
              </a:ext>
            </a:extLst>
          </p:cNvPr>
          <p:cNvSpPr txBox="1"/>
          <p:nvPr/>
        </p:nvSpPr>
        <p:spPr>
          <a:xfrm>
            <a:off x="3429000" y="2034540"/>
            <a:ext cx="59893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8A72FF"/>
              </a:buClr>
              <a:buFont typeface="Wingdings" pitchFamily="2" charset="2"/>
              <a:buChar char="§"/>
            </a:pPr>
            <a:r>
              <a:rPr lang="az-Latn-AZ" sz="2800" b="1" dirty="0">
                <a:latin typeface="Century Gothic" panose="020B0502020202020204" pitchFamily="34" charset="0"/>
              </a:rPr>
              <a:t>Escribir el texto aquí</a:t>
            </a:r>
          </a:p>
          <a:p>
            <a:pPr marL="285750" indent="-285750">
              <a:buClr>
                <a:srgbClr val="8A72FF"/>
              </a:buClr>
              <a:buFont typeface="Wingdings" pitchFamily="2" charset="2"/>
              <a:buChar char="§"/>
            </a:pPr>
            <a:r>
              <a:rPr lang="az-Latn-AZ" sz="2800" b="1" dirty="0">
                <a:latin typeface="Century Gothic" panose="020B0502020202020204" pitchFamily="34" charset="0"/>
              </a:rPr>
              <a:t>Escribir el texto aquí</a:t>
            </a:r>
          </a:p>
          <a:p>
            <a:pPr marL="285750" indent="-285750">
              <a:buClr>
                <a:srgbClr val="8A72FF"/>
              </a:buClr>
              <a:buFont typeface="Wingdings" pitchFamily="2" charset="2"/>
              <a:buChar char="§"/>
            </a:pPr>
            <a:r>
              <a:rPr lang="az-Latn-AZ" sz="2800" b="1" dirty="0">
                <a:latin typeface="Century Gothic" panose="020B0502020202020204" pitchFamily="34" charset="0"/>
              </a:rPr>
              <a:t>Escribir el texto aquí</a:t>
            </a:r>
          </a:p>
          <a:p>
            <a:pPr marL="285750" indent="-285750">
              <a:buClr>
                <a:srgbClr val="8A72FF"/>
              </a:buClr>
              <a:buFont typeface="Wingdings" pitchFamily="2" charset="2"/>
              <a:buChar char="§"/>
            </a:pPr>
            <a:r>
              <a:rPr lang="az-Latn-AZ" sz="2800" b="1" dirty="0">
                <a:latin typeface="Century Gothic" panose="020B0502020202020204" pitchFamily="34" charset="0"/>
              </a:rPr>
              <a:t>Escribir el texto aquí</a:t>
            </a:r>
          </a:p>
          <a:p>
            <a:pPr marL="285750" indent="-285750">
              <a:buClr>
                <a:srgbClr val="8A72FF"/>
              </a:buClr>
              <a:buFont typeface="Wingdings" pitchFamily="2" charset="2"/>
              <a:buChar char="§"/>
            </a:pPr>
            <a:endParaRPr lang="az-Latn-AZ" sz="28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3856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56634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14954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25320836-41FF-A347-A366-0960511ED019}"/>
              </a:ext>
            </a:extLst>
          </p:cNvPr>
          <p:cNvSpPr txBox="1"/>
          <p:nvPr/>
        </p:nvSpPr>
        <p:spPr>
          <a:xfrm>
            <a:off x="472201" y="1737360"/>
            <a:ext cx="9099709" cy="461665"/>
          </a:xfrm>
          <a:prstGeom prst="rect">
            <a:avLst/>
          </a:prstGeom>
          <a:solidFill>
            <a:srgbClr val="B9F8FF"/>
          </a:solidFill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74C1"/>
              </a:buClr>
              <a:buFont typeface="Wingdings" pitchFamily="2" charset="2"/>
              <a:buChar char="§"/>
            </a:pPr>
            <a:r>
              <a:rPr lang="az-Latn-AZ" sz="2400" b="1" dirty="0">
                <a:latin typeface="Century Gothic" panose="020B0502020202020204" pitchFamily="34" charset="0"/>
              </a:rPr>
              <a:t>Insertar información aquí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2AD4B5B-3BA1-1941-B3BE-D3D8EC02C872}"/>
              </a:ext>
            </a:extLst>
          </p:cNvPr>
          <p:cNvSpPr txBox="1"/>
          <p:nvPr/>
        </p:nvSpPr>
        <p:spPr>
          <a:xfrm>
            <a:off x="472201" y="2320415"/>
            <a:ext cx="9099709" cy="461665"/>
          </a:xfrm>
          <a:prstGeom prst="rect">
            <a:avLst/>
          </a:prstGeom>
          <a:solidFill>
            <a:srgbClr val="FFD8FF"/>
          </a:solidFill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74C1"/>
              </a:buClr>
              <a:buFont typeface="Wingdings" pitchFamily="2" charset="2"/>
              <a:buChar char="§"/>
            </a:pPr>
            <a:r>
              <a:rPr lang="az-Latn-AZ" sz="2400" b="1" dirty="0">
                <a:latin typeface="Century Gothic" panose="020B0502020202020204" pitchFamily="34" charset="0"/>
              </a:rPr>
              <a:t>Insertar información aquí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AFEF89A-EAD6-9D4D-9992-4A81596B3E2C}"/>
              </a:ext>
            </a:extLst>
          </p:cNvPr>
          <p:cNvSpPr txBox="1"/>
          <p:nvPr/>
        </p:nvSpPr>
        <p:spPr>
          <a:xfrm>
            <a:off x="472201" y="2903470"/>
            <a:ext cx="9099709" cy="461665"/>
          </a:xfrm>
          <a:prstGeom prst="rect">
            <a:avLst/>
          </a:prstGeom>
          <a:solidFill>
            <a:srgbClr val="FFF5DF"/>
          </a:solidFill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74C1"/>
              </a:buClr>
              <a:buFont typeface="Wingdings" pitchFamily="2" charset="2"/>
              <a:buChar char="§"/>
            </a:pPr>
            <a:r>
              <a:rPr lang="az-Latn-AZ" sz="2400" b="1" dirty="0">
                <a:latin typeface="Century Gothic" panose="020B0502020202020204" pitchFamily="34" charset="0"/>
              </a:rPr>
              <a:t>Insertar información aquí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45DCAF4-D389-C940-B66E-88426C7E6E5C}"/>
              </a:ext>
            </a:extLst>
          </p:cNvPr>
          <p:cNvSpPr txBox="1"/>
          <p:nvPr/>
        </p:nvSpPr>
        <p:spPr>
          <a:xfrm>
            <a:off x="472201" y="3486525"/>
            <a:ext cx="9099709" cy="461665"/>
          </a:xfrm>
          <a:prstGeom prst="rect">
            <a:avLst/>
          </a:prstGeom>
          <a:solidFill>
            <a:srgbClr val="E0D0FF"/>
          </a:solidFill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74C1"/>
              </a:buClr>
              <a:buFont typeface="Wingdings" pitchFamily="2" charset="2"/>
              <a:buChar char="§"/>
            </a:pPr>
            <a:r>
              <a:rPr lang="az-Latn-AZ" sz="2400" b="1" dirty="0">
                <a:latin typeface="Century Gothic" panose="020B0502020202020204" pitchFamily="34" charset="0"/>
              </a:rPr>
              <a:t>Insertar información aquí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9C1C51B-5AE1-4340-B29D-F4F6F651795A}"/>
              </a:ext>
            </a:extLst>
          </p:cNvPr>
          <p:cNvSpPr txBox="1"/>
          <p:nvPr/>
        </p:nvSpPr>
        <p:spPr>
          <a:xfrm>
            <a:off x="472200" y="4108306"/>
            <a:ext cx="9099709" cy="461665"/>
          </a:xfrm>
          <a:prstGeom prst="rect">
            <a:avLst/>
          </a:prstGeom>
          <a:solidFill>
            <a:srgbClr val="D4FFE5"/>
          </a:solidFill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74C1"/>
              </a:buClr>
              <a:buFont typeface="Wingdings" pitchFamily="2" charset="2"/>
              <a:buChar char="§"/>
            </a:pPr>
            <a:r>
              <a:rPr lang="az-Latn-AZ" sz="2400" b="1" dirty="0">
                <a:latin typeface="Century Gothic" panose="020B0502020202020204" pitchFamily="34" charset="0"/>
              </a:rPr>
              <a:t>Insertar información aquí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7AC6075-2CF6-6149-AA8F-92F70F8E7B7A}"/>
              </a:ext>
            </a:extLst>
          </p:cNvPr>
          <p:cNvSpPr txBox="1"/>
          <p:nvPr/>
        </p:nvSpPr>
        <p:spPr>
          <a:xfrm>
            <a:off x="472201" y="4812751"/>
            <a:ext cx="6557249" cy="461665"/>
          </a:xfrm>
          <a:prstGeom prst="rect">
            <a:avLst/>
          </a:prstGeom>
          <a:solidFill>
            <a:srgbClr val="EEFFB7"/>
          </a:solidFill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74C1"/>
              </a:buClr>
              <a:buFont typeface="Wingdings" pitchFamily="2" charset="2"/>
              <a:buChar char="§"/>
            </a:pPr>
            <a:r>
              <a:rPr lang="az-Latn-AZ" sz="2400" b="1" dirty="0">
                <a:latin typeface="Century Gothic" panose="020B0502020202020204" pitchFamily="34" charset="0"/>
              </a:rPr>
              <a:t>Insertar información aquí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B837245-0E84-1F4C-A83B-F3DA09121D6D}"/>
              </a:ext>
            </a:extLst>
          </p:cNvPr>
          <p:cNvSpPr txBox="1"/>
          <p:nvPr/>
        </p:nvSpPr>
        <p:spPr>
          <a:xfrm>
            <a:off x="472200" y="5546580"/>
            <a:ext cx="6557249" cy="461665"/>
          </a:xfrm>
          <a:prstGeom prst="rect">
            <a:avLst/>
          </a:prstGeom>
          <a:solidFill>
            <a:srgbClr val="B9F8FF"/>
          </a:solidFill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74C1"/>
              </a:buClr>
              <a:buFont typeface="Wingdings" pitchFamily="2" charset="2"/>
              <a:buChar char="§"/>
            </a:pPr>
            <a:r>
              <a:rPr lang="az-Latn-AZ" sz="2400" b="1" dirty="0">
                <a:latin typeface="Century Gothic" panose="020B0502020202020204" pitchFamily="34" charset="0"/>
              </a:rPr>
              <a:t>Insertar información aquí</a:t>
            </a:r>
          </a:p>
        </p:txBody>
      </p:sp>
    </p:spTree>
    <p:extLst>
      <p:ext uri="{BB962C8B-B14F-4D97-AF65-F5344CB8AC3E}">
        <p14:creationId xmlns:p14="http://schemas.microsoft.com/office/powerpoint/2010/main" val="190389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40223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4B80657B-CB51-7046-A38A-6F6A0099F1C8}"/>
              </a:ext>
            </a:extLst>
          </p:cNvPr>
          <p:cNvSpPr txBox="1"/>
          <p:nvPr/>
        </p:nvSpPr>
        <p:spPr>
          <a:xfrm>
            <a:off x="3381705" y="1589638"/>
            <a:ext cx="6040087" cy="461665"/>
          </a:xfrm>
          <a:prstGeom prst="rect">
            <a:avLst/>
          </a:prstGeom>
          <a:solidFill>
            <a:srgbClr val="B9F8FF"/>
          </a:solidFill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74C1"/>
              </a:buClr>
              <a:buFont typeface="Wingdings" pitchFamily="2" charset="2"/>
              <a:buChar char="§"/>
            </a:pPr>
            <a:r>
              <a:rPr lang="az-Latn-AZ" sz="2400" b="1" dirty="0">
                <a:latin typeface="Century Gothic" panose="020B0502020202020204" pitchFamily="34" charset="0"/>
              </a:rPr>
              <a:t>Insertar información aquí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2FDC1AC-0128-F045-9206-54BEF94B89FB}"/>
              </a:ext>
            </a:extLst>
          </p:cNvPr>
          <p:cNvSpPr txBox="1"/>
          <p:nvPr/>
        </p:nvSpPr>
        <p:spPr>
          <a:xfrm>
            <a:off x="3381705" y="2172693"/>
            <a:ext cx="6040087" cy="461665"/>
          </a:xfrm>
          <a:prstGeom prst="rect">
            <a:avLst/>
          </a:prstGeom>
          <a:solidFill>
            <a:srgbClr val="FFD8FF"/>
          </a:solidFill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74C1"/>
              </a:buClr>
              <a:buFont typeface="Wingdings" pitchFamily="2" charset="2"/>
              <a:buChar char="§"/>
            </a:pPr>
            <a:r>
              <a:rPr lang="az-Latn-AZ" sz="2400" b="1" dirty="0">
                <a:latin typeface="Century Gothic" panose="020B0502020202020204" pitchFamily="34" charset="0"/>
              </a:rPr>
              <a:t>Insertar información aquí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287F619-6AC0-B748-946D-D3AFE9166B87}"/>
              </a:ext>
            </a:extLst>
          </p:cNvPr>
          <p:cNvSpPr txBox="1"/>
          <p:nvPr/>
        </p:nvSpPr>
        <p:spPr>
          <a:xfrm>
            <a:off x="3381705" y="2755748"/>
            <a:ext cx="6040087" cy="461665"/>
          </a:xfrm>
          <a:prstGeom prst="rect">
            <a:avLst/>
          </a:prstGeom>
          <a:solidFill>
            <a:srgbClr val="FFF5DF"/>
          </a:solidFill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74C1"/>
              </a:buClr>
              <a:buFont typeface="Wingdings" pitchFamily="2" charset="2"/>
              <a:buChar char="§"/>
            </a:pPr>
            <a:r>
              <a:rPr lang="az-Latn-AZ" sz="2400" b="1" dirty="0">
                <a:latin typeface="Century Gothic" panose="020B0502020202020204" pitchFamily="34" charset="0"/>
              </a:rPr>
              <a:t>Insertar información aquí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AD3FE33-9DEC-E642-A260-E5B984D03E80}"/>
              </a:ext>
            </a:extLst>
          </p:cNvPr>
          <p:cNvSpPr txBox="1"/>
          <p:nvPr/>
        </p:nvSpPr>
        <p:spPr>
          <a:xfrm>
            <a:off x="3381705" y="3338803"/>
            <a:ext cx="6040087" cy="461665"/>
          </a:xfrm>
          <a:prstGeom prst="rect">
            <a:avLst/>
          </a:prstGeom>
          <a:solidFill>
            <a:srgbClr val="E0D0FF"/>
          </a:solidFill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74C1"/>
              </a:buClr>
              <a:buFont typeface="Wingdings" pitchFamily="2" charset="2"/>
              <a:buChar char="§"/>
            </a:pPr>
            <a:r>
              <a:rPr lang="az-Latn-AZ" sz="2400" b="1" dirty="0">
                <a:latin typeface="Century Gothic" panose="020B0502020202020204" pitchFamily="34" charset="0"/>
              </a:rPr>
              <a:t>Insertar información aquí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E62A77B-847D-6D41-827F-7B284E10438B}"/>
              </a:ext>
            </a:extLst>
          </p:cNvPr>
          <p:cNvSpPr txBox="1"/>
          <p:nvPr/>
        </p:nvSpPr>
        <p:spPr>
          <a:xfrm>
            <a:off x="3381704" y="3960584"/>
            <a:ext cx="6040087" cy="461665"/>
          </a:xfrm>
          <a:prstGeom prst="rect">
            <a:avLst/>
          </a:prstGeom>
          <a:solidFill>
            <a:srgbClr val="D4FFE5"/>
          </a:solidFill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74C1"/>
              </a:buClr>
              <a:buFont typeface="Wingdings" pitchFamily="2" charset="2"/>
              <a:buChar char="§"/>
            </a:pPr>
            <a:r>
              <a:rPr lang="az-Latn-AZ" sz="2400" b="1" dirty="0">
                <a:latin typeface="Century Gothic" panose="020B0502020202020204" pitchFamily="34" charset="0"/>
              </a:rPr>
              <a:t>Insertar información aquí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025AC67-087A-B047-B98B-9B6C76DF9A49}"/>
              </a:ext>
            </a:extLst>
          </p:cNvPr>
          <p:cNvSpPr txBox="1"/>
          <p:nvPr/>
        </p:nvSpPr>
        <p:spPr>
          <a:xfrm>
            <a:off x="3381705" y="4582365"/>
            <a:ext cx="6040087" cy="461665"/>
          </a:xfrm>
          <a:prstGeom prst="rect">
            <a:avLst/>
          </a:prstGeom>
          <a:solidFill>
            <a:srgbClr val="B9F8FF"/>
          </a:solidFill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74C1"/>
              </a:buClr>
              <a:buFont typeface="Wingdings" pitchFamily="2" charset="2"/>
              <a:buChar char="§"/>
            </a:pPr>
            <a:r>
              <a:rPr lang="az-Latn-AZ" sz="2400" b="1" dirty="0">
                <a:latin typeface="Century Gothic" panose="020B0502020202020204" pitchFamily="34" charset="0"/>
              </a:rPr>
              <a:t>Insertar información aquí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6CE2BAB-9F0A-284B-BFBD-78ACB6E5F61C}"/>
              </a:ext>
            </a:extLst>
          </p:cNvPr>
          <p:cNvSpPr txBox="1"/>
          <p:nvPr/>
        </p:nvSpPr>
        <p:spPr>
          <a:xfrm>
            <a:off x="3381705" y="5165420"/>
            <a:ext cx="6040087" cy="461665"/>
          </a:xfrm>
          <a:prstGeom prst="rect">
            <a:avLst/>
          </a:prstGeom>
          <a:solidFill>
            <a:srgbClr val="FFD8FF"/>
          </a:solidFill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74C1"/>
              </a:buClr>
              <a:buFont typeface="Wingdings" pitchFamily="2" charset="2"/>
              <a:buChar char="§"/>
            </a:pPr>
            <a:r>
              <a:rPr lang="az-Latn-AZ" sz="2400" b="1" dirty="0">
                <a:latin typeface="Century Gothic" panose="020B0502020202020204" pitchFamily="34" charset="0"/>
              </a:rPr>
              <a:t>Insertar información aquí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28DEAB0-4F20-2D46-A624-26E88DCF2621}"/>
              </a:ext>
            </a:extLst>
          </p:cNvPr>
          <p:cNvSpPr txBox="1"/>
          <p:nvPr/>
        </p:nvSpPr>
        <p:spPr>
          <a:xfrm>
            <a:off x="3381705" y="5748475"/>
            <a:ext cx="6040087" cy="461665"/>
          </a:xfrm>
          <a:prstGeom prst="rect">
            <a:avLst/>
          </a:prstGeom>
          <a:solidFill>
            <a:srgbClr val="FFF5DF"/>
          </a:solidFill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74C1"/>
              </a:buClr>
              <a:buFont typeface="Wingdings" pitchFamily="2" charset="2"/>
              <a:buChar char="§"/>
            </a:pPr>
            <a:r>
              <a:rPr lang="az-Latn-AZ" sz="2400" b="1" dirty="0">
                <a:latin typeface="Century Gothic" panose="020B0502020202020204" pitchFamily="34" charset="0"/>
              </a:rPr>
              <a:t>Insertar información aquí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6676F55-D646-3B41-A2AC-BC1D3D311DBD}"/>
              </a:ext>
            </a:extLst>
          </p:cNvPr>
          <p:cNvSpPr txBox="1"/>
          <p:nvPr/>
        </p:nvSpPr>
        <p:spPr>
          <a:xfrm>
            <a:off x="3381705" y="6331530"/>
            <a:ext cx="6040087" cy="461665"/>
          </a:xfrm>
          <a:prstGeom prst="rect">
            <a:avLst/>
          </a:prstGeom>
          <a:solidFill>
            <a:srgbClr val="E0D0FF"/>
          </a:solidFill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74C1"/>
              </a:buClr>
              <a:buFont typeface="Wingdings" pitchFamily="2" charset="2"/>
              <a:buChar char="§"/>
            </a:pPr>
            <a:r>
              <a:rPr lang="az-Latn-AZ" sz="2400" b="1" dirty="0">
                <a:latin typeface="Century Gothic" panose="020B0502020202020204" pitchFamily="34" charset="0"/>
              </a:rPr>
              <a:t>Insertar información aquí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B160953-9754-9A4D-9D0A-17E32F21859A}"/>
              </a:ext>
            </a:extLst>
          </p:cNvPr>
          <p:cNvSpPr txBox="1"/>
          <p:nvPr/>
        </p:nvSpPr>
        <p:spPr>
          <a:xfrm>
            <a:off x="3381704" y="6953311"/>
            <a:ext cx="6040087" cy="461665"/>
          </a:xfrm>
          <a:prstGeom prst="rect">
            <a:avLst/>
          </a:prstGeom>
          <a:solidFill>
            <a:srgbClr val="D4FFE5"/>
          </a:solidFill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74C1"/>
              </a:buClr>
              <a:buFont typeface="Wingdings" pitchFamily="2" charset="2"/>
              <a:buChar char="§"/>
            </a:pPr>
            <a:r>
              <a:rPr lang="az-Latn-AZ" sz="2400" b="1" dirty="0">
                <a:latin typeface="Century Gothic" panose="020B0502020202020204" pitchFamily="34" charset="0"/>
              </a:rPr>
              <a:t>Insertar información aquí</a:t>
            </a:r>
          </a:p>
        </p:txBody>
      </p:sp>
    </p:spTree>
    <p:extLst>
      <p:ext uri="{BB962C8B-B14F-4D97-AF65-F5344CB8AC3E}">
        <p14:creationId xmlns:p14="http://schemas.microsoft.com/office/powerpoint/2010/main" val="3094255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970B1600-1F85-B542-8DDE-24500D9C32ED}"/>
              </a:ext>
            </a:extLst>
          </p:cNvPr>
          <p:cNvSpPr txBox="1"/>
          <p:nvPr/>
        </p:nvSpPr>
        <p:spPr>
          <a:xfrm>
            <a:off x="762001" y="1303598"/>
            <a:ext cx="8520109" cy="461665"/>
          </a:xfrm>
          <a:prstGeom prst="rect">
            <a:avLst/>
          </a:prstGeom>
          <a:solidFill>
            <a:srgbClr val="B9F8FF"/>
          </a:solidFill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74C1"/>
              </a:buClr>
              <a:buFont typeface="Wingdings" pitchFamily="2" charset="2"/>
              <a:buChar char="§"/>
            </a:pPr>
            <a:r>
              <a:rPr lang="az-Latn-AZ" sz="2400" b="1" dirty="0">
                <a:latin typeface="Century Gothic" panose="020B0502020202020204" pitchFamily="34" charset="0"/>
              </a:rPr>
              <a:t>Insertar información aquí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F87E678-254B-4B4F-9C0F-07CBBC7D64B3}"/>
              </a:ext>
            </a:extLst>
          </p:cNvPr>
          <p:cNvSpPr txBox="1"/>
          <p:nvPr/>
        </p:nvSpPr>
        <p:spPr>
          <a:xfrm>
            <a:off x="762001" y="1886653"/>
            <a:ext cx="8520109" cy="461665"/>
          </a:xfrm>
          <a:prstGeom prst="rect">
            <a:avLst/>
          </a:prstGeom>
          <a:solidFill>
            <a:srgbClr val="FFD8FF"/>
          </a:solidFill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74C1"/>
              </a:buClr>
              <a:buFont typeface="Wingdings" pitchFamily="2" charset="2"/>
              <a:buChar char="§"/>
            </a:pPr>
            <a:r>
              <a:rPr lang="az-Latn-AZ" sz="2400" b="1" dirty="0">
                <a:latin typeface="Century Gothic" panose="020B0502020202020204" pitchFamily="34" charset="0"/>
              </a:rPr>
              <a:t>Insertar información aquí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7D54DAC-405A-F147-B3B9-E392F9AB370A}"/>
              </a:ext>
            </a:extLst>
          </p:cNvPr>
          <p:cNvSpPr txBox="1"/>
          <p:nvPr/>
        </p:nvSpPr>
        <p:spPr>
          <a:xfrm>
            <a:off x="762001" y="2469708"/>
            <a:ext cx="8520109" cy="461665"/>
          </a:xfrm>
          <a:prstGeom prst="rect">
            <a:avLst/>
          </a:prstGeom>
          <a:solidFill>
            <a:srgbClr val="FFF5DF"/>
          </a:solidFill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74C1"/>
              </a:buClr>
              <a:buFont typeface="Wingdings" pitchFamily="2" charset="2"/>
              <a:buChar char="§"/>
            </a:pPr>
            <a:r>
              <a:rPr lang="az-Latn-AZ" sz="2400" b="1" dirty="0">
                <a:latin typeface="Century Gothic" panose="020B0502020202020204" pitchFamily="34" charset="0"/>
              </a:rPr>
              <a:t>Insertar información aquí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EE6B80C-4FFB-294E-BB3B-0D99B28AA4AA}"/>
              </a:ext>
            </a:extLst>
          </p:cNvPr>
          <p:cNvSpPr txBox="1"/>
          <p:nvPr/>
        </p:nvSpPr>
        <p:spPr>
          <a:xfrm>
            <a:off x="762001" y="3052763"/>
            <a:ext cx="8520109" cy="461665"/>
          </a:xfrm>
          <a:prstGeom prst="rect">
            <a:avLst/>
          </a:prstGeom>
          <a:solidFill>
            <a:srgbClr val="E0D0FF"/>
          </a:solidFill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74C1"/>
              </a:buClr>
              <a:buFont typeface="Wingdings" pitchFamily="2" charset="2"/>
              <a:buChar char="§"/>
            </a:pPr>
            <a:r>
              <a:rPr lang="az-Latn-AZ" sz="2400" b="1" dirty="0">
                <a:latin typeface="Century Gothic" panose="020B0502020202020204" pitchFamily="34" charset="0"/>
              </a:rPr>
              <a:t>Insertar información aquí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96EAD8F-489F-DC4F-80C4-9BBDCA2A5B1A}"/>
              </a:ext>
            </a:extLst>
          </p:cNvPr>
          <p:cNvSpPr txBox="1"/>
          <p:nvPr/>
        </p:nvSpPr>
        <p:spPr>
          <a:xfrm>
            <a:off x="762000" y="3674544"/>
            <a:ext cx="8520109" cy="461665"/>
          </a:xfrm>
          <a:prstGeom prst="rect">
            <a:avLst/>
          </a:prstGeom>
          <a:solidFill>
            <a:srgbClr val="D4FFE5"/>
          </a:solidFill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74C1"/>
              </a:buClr>
              <a:buFont typeface="Wingdings" pitchFamily="2" charset="2"/>
              <a:buChar char="§"/>
            </a:pPr>
            <a:r>
              <a:rPr lang="az-Latn-AZ" sz="2400" b="1" dirty="0">
                <a:latin typeface="Century Gothic" panose="020B0502020202020204" pitchFamily="34" charset="0"/>
              </a:rPr>
              <a:t>Insertar información aquí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E17CC76-EBCC-F44A-9A2A-0E24255A4B21}"/>
              </a:ext>
            </a:extLst>
          </p:cNvPr>
          <p:cNvSpPr txBox="1"/>
          <p:nvPr/>
        </p:nvSpPr>
        <p:spPr>
          <a:xfrm>
            <a:off x="762001" y="4296325"/>
            <a:ext cx="8520109" cy="461665"/>
          </a:xfrm>
          <a:prstGeom prst="rect">
            <a:avLst/>
          </a:prstGeom>
          <a:solidFill>
            <a:srgbClr val="B9F8FF"/>
          </a:solidFill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74C1"/>
              </a:buClr>
              <a:buFont typeface="Wingdings" pitchFamily="2" charset="2"/>
              <a:buChar char="§"/>
            </a:pPr>
            <a:r>
              <a:rPr lang="az-Latn-AZ" sz="2400" b="1" dirty="0">
                <a:latin typeface="Century Gothic" panose="020B0502020202020204" pitchFamily="34" charset="0"/>
              </a:rPr>
              <a:t>Insertar información aquí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8502540-53AA-6A4C-B3ED-A7CEDD1BBDD7}"/>
              </a:ext>
            </a:extLst>
          </p:cNvPr>
          <p:cNvSpPr txBox="1"/>
          <p:nvPr/>
        </p:nvSpPr>
        <p:spPr>
          <a:xfrm>
            <a:off x="762001" y="4879380"/>
            <a:ext cx="8520109" cy="461665"/>
          </a:xfrm>
          <a:prstGeom prst="rect">
            <a:avLst/>
          </a:prstGeom>
          <a:solidFill>
            <a:srgbClr val="FFD8FF"/>
          </a:solidFill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74C1"/>
              </a:buClr>
              <a:buFont typeface="Wingdings" pitchFamily="2" charset="2"/>
              <a:buChar char="§"/>
            </a:pPr>
            <a:r>
              <a:rPr lang="az-Latn-AZ" sz="2400" b="1" dirty="0">
                <a:latin typeface="Century Gothic" panose="020B0502020202020204" pitchFamily="34" charset="0"/>
              </a:rPr>
              <a:t>Insertar información aquí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1A40061-A595-AE46-8C64-B551C6071520}"/>
              </a:ext>
            </a:extLst>
          </p:cNvPr>
          <p:cNvSpPr txBox="1"/>
          <p:nvPr/>
        </p:nvSpPr>
        <p:spPr>
          <a:xfrm>
            <a:off x="762001" y="5462435"/>
            <a:ext cx="8520109" cy="461665"/>
          </a:xfrm>
          <a:prstGeom prst="rect">
            <a:avLst/>
          </a:prstGeom>
          <a:solidFill>
            <a:srgbClr val="FFF5DF"/>
          </a:solidFill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74C1"/>
              </a:buClr>
              <a:buFont typeface="Wingdings" pitchFamily="2" charset="2"/>
              <a:buChar char="§"/>
            </a:pPr>
            <a:r>
              <a:rPr lang="az-Latn-AZ" sz="2400" b="1" dirty="0">
                <a:latin typeface="Century Gothic" panose="020B0502020202020204" pitchFamily="34" charset="0"/>
              </a:rPr>
              <a:t>Insertar información aquí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994A90B-F9E1-1F4B-B940-DDD656ECA96F}"/>
              </a:ext>
            </a:extLst>
          </p:cNvPr>
          <p:cNvSpPr txBox="1"/>
          <p:nvPr/>
        </p:nvSpPr>
        <p:spPr>
          <a:xfrm>
            <a:off x="762001" y="6045490"/>
            <a:ext cx="8520109" cy="461665"/>
          </a:xfrm>
          <a:prstGeom prst="rect">
            <a:avLst/>
          </a:prstGeom>
          <a:solidFill>
            <a:srgbClr val="E0D0FF"/>
          </a:solidFill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74C1"/>
              </a:buClr>
              <a:buFont typeface="Wingdings" pitchFamily="2" charset="2"/>
              <a:buChar char="§"/>
            </a:pPr>
            <a:r>
              <a:rPr lang="az-Latn-AZ" sz="2400" b="1" dirty="0">
                <a:latin typeface="Century Gothic" panose="020B0502020202020204" pitchFamily="34" charset="0"/>
              </a:rPr>
              <a:t>Insertar información aquí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EBE0222-542A-1D4A-B280-8BB7D3B073FE}"/>
              </a:ext>
            </a:extLst>
          </p:cNvPr>
          <p:cNvSpPr txBox="1"/>
          <p:nvPr/>
        </p:nvSpPr>
        <p:spPr>
          <a:xfrm>
            <a:off x="762000" y="6667271"/>
            <a:ext cx="8520109" cy="461665"/>
          </a:xfrm>
          <a:prstGeom prst="rect">
            <a:avLst/>
          </a:prstGeom>
          <a:solidFill>
            <a:srgbClr val="D4FFE5"/>
          </a:solidFill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74C1"/>
              </a:buClr>
              <a:buFont typeface="Wingdings" pitchFamily="2" charset="2"/>
              <a:buChar char="§"/>
            </a:pPr>
            <a:r>
              <a:rPr lang="az-Latn-AZ" sz="2400" b="1" dirty="0">
                <a:latin typeface="Century Gothic" panose="020B0502020202020204" pitchFamily="34" charset="0"/>
              </a:rPr>
              <a:t>Insertar información aquí</a:t>
            </a:r>
          </a:p>
        </p:txBody>
      </p:sp>
    </p:spTree>
    <p:extLst>
      <p:ext uri="{BB962C8B-B14F-4D97-AF65-F5344CB8AC3E}">
        <p14:creationId xmlns:p14="http://schemas.microsoft.com/office/powerpoint/2010/main" val="405501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3129</TotalTime>
  <Words>124</Words>
  <Application>Microsoft Office PowerPoint</Application>
  <PresentationFormat>Personalizado</PresentationFormat>
  <Paragraphs>40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Century Gothic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Colegio Joseph Lancaster</dc:creator>
  <cp:lastModifiedBy>Antonio Ciudad Real Núñez</cp:lastModifiedBy>
  <cp:revision>20</cp:revision>
  <dcterms:created xsi:type="dcterms:W3CDTF">2023-11-27T07:02:54Z</dcterms:created>
  <dcterms:modified xsi:type="dcterms:W3CDTF">2025-03-25T16:20:09Z</dcterms:modified>
</cp:coreProperties>
</file>