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7" r:id="rId8"/>
    <p:sldId id="264" r:id="rId9"/>
    <p:sldId id="265" r:id="rId10"/>
    <p:sldId id="278" r:id="rId11"/>
    <p:sldId id="266" r:id="rId12"/>
  </p:sldIdLst>
  <p:sldSz cx="10044113" cy="77755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FF"/>
    <a:srgbClr val="FFF697"/>
    <a:srgbClr val="B9F8FF"/>
    <a:srgbClr val="E0D0FF"/>
    <a:srgbClr val="D4FFE5"/>
    <a:srgbClr val="EEFFB7"/>
    <a:srgbClr val="C4A4FF"/>
    <a:srgbClr val="FFB4F2"/>
    <a:srgbClr val="FFF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74"/>
  </p:normalViewPr>
  <p:slideViewPr>
    <p:cSldViewPr snapToGrid="0" snapToObjects="1">
      <p:cViewPr varScale="1">
        <p:scale>
          <a:sx n="116" d="100"/>
          <a:sy n="116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309" y="1272531"/>
            <a:ext cx="8537496" cy="2707052"/>
          </a:xfrm>
        </p:spPr>
        <p:txBody>
          <a:bodyPr anchor="b"/>
          <a:lstStyle>
            <a:lvl1pPr algn="ctr">
              <a:defRPr sz="659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4083977"/>
            <a:ext cx="7533085" cy="1877297"/>
          </a:xfrm>
        </p:spPr>
        <p:txBody>
          <a:bodyPr/>
          <a:lstStyle>
            <a:lvl1pPr marL="0" indent="0" algn="ctr">
              <a:buNone/>
              <a:defRPr sz="2636"/>
            </a:lvl1pPr>
            <a:lvl2pPr marL="502188" indent="0" algn="ctr">
              <a:buNone/>
              <a:defRPr sz="2197"/>
            </a:lvl2pPr>
            <a:lvl3pPr marL="1004377" indent="0" algn="ctr">
              <a:buNone/>
              <a:defRPr sz="1977"/>
            </a:lvl3pPr>
            <a:lvl4pPr marL="1506565" indent="0" algn="ctr">
              <a:buNone/>
              <a:defRPr sz="1757"/>
            </a:lvl4pPr>
            <a:lvl5pPr marL="2008754" indent="0" algn="ctr">
              <a:buNone/>
              <a:defRPr sz="1757"/>
            </a:lvl5pPr>
            <a:lvl6pPr marL="2510942" indent="0" algn="ctr">
              <a:buNone/>
              <a:defRPr sz="1757"/>
            </a:lvl6pPr>
            <a:lvl7pPr marL="3013131" indent="0" algn="ctr">
              <a:buNone/>
              <a:defRPr sz="1757"/>
            </a:lvl7pPr>
            <a:lvl8pPr marL="3515319" indent="0" algn="ctr">
              <a:buNone/>
              <a:defRPr sz="1757"/>
            </a:lvl8pPr>
            <a:lvl9pPr marL="4017508" indent="0" algn="ctr">
              <a:buNone/>
              <a:defRPr sz="1757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5039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06238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9" y="413978"/>
            <a:ext cx="2165762" cy="658944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413978"/>
            <a:ext cx="6371734" cy="658944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64077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65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938496"/>
            <a:ext cx="8663047" cy="3234423"/>
          </a:xfrm>
        </p:spPr>
        <p:txBody>
          <a:bodyPr anchor="b"/>
          <a:lstStyle>
            <a:lvl1pPr>
              <a:defRPr sz="659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5203518"/>
            <a:ext cx="8663047" cy="1700906"/>
          </a:xfrm>
        </p:spPr>
        <p:txBody>
          <a:bodyPr/>
          <a:lstStyle>
            <a:lvl1pPr marL="0" indent="0">
              <a:buNone/>
              <a:defRPr sz="2636">
                <a:solidFill>
                  <a:schemeClr val="tx1"/>
                </a:solidFill>
              </a:defRPr>
            </a:lvl1pPr>
            <a:lvl2pPr marL="502188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146395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33" y="2069887"/>
            <a:ext cx="4268748" cy="493353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2069887"/>
            <a:ext cx="4268748" cy="493353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28927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413979"/>
            <a:ext cx="8663047" cy="1502918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842" y="1906097"/>
            <a:ext cx="4249130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842" y="2840245"/>
            <a:ext cx="4249130" cy="4177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906097"/>
            <a:ext cx="4270056" cy="934148"/>
          </a:xfrm>
        </p:spPr>
        <p:txBody>
          <a:bodyPr anchor="b"/>
          <a:lstStyle>
            <a:lvl1pPr marL="0" indent="0">
              <a:buNone/>
              <a:defRPr sz="2636" b="1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840245"/>
            <a:ext cx="4270056" cy="41775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52441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19687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46258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056" y="1119540"/>
            <a:ext cx="5084832" cy="5525698"/>
          </a:xfrm>
        </p:spPr>
        <p:txBody>
          <a:bodyPr/>
          <a:lstStyle>
            <a:lvl1pPr>
              <a:defRPr sz="3515"/>
            </a:lvl1pPr>
            <a:lvl2pPr>
              <a:defRPr sz="3076"/>
            </a:lvl2pPr>
            <a:lvl3pPr>
              <a:defRPr sz="2636"/>
            </a:lvl3pPr>
            <a:lvl4pPr>
              <a:defRPr sz="2197"/>
            </a:lvl4pPr>
            <a:lvl5pPr>
              <a:defRPr sz="2197"/>
            </a:lvl5pPr>
            <a:lvl6pPr>
              <a:defRPr sz="2197"/>
            </a:lvl6pPr>
            <a:lvl7pPr>
              <a:defRPr sz="2197"/>
            </a:lvl7pPr>
            <a:lvl8pPr>
              <a:defRPr sz="2197"/>
            </a:lvl8pPr>
            <a:lvl9pPr>
              <a:defRPr sz="219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31065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1" y="518372"/>
            <a:ext cx="3239488" cy="1814301"/>
          </a:xfrm>
        </p:spPr>
        <p:txBody>
          <a:bodyPr anchor="b"/>
          <a:lstStyle>
            <a:lvl1pPr>
              <a:defRPr sz="3515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0056" y="1119540"/>
            <a:ext cx="5084832" cy="5525698"/>
          </a:xfrm>
        </p:spPr>
        <p:txBody>
          <a:bodyPr anchor="t"/>
          <a:lstStyle>
            <a:lvl1pPr marL="0" indent="0">
              <a:buNone/>
              <a:defRPr sz="3515"/>
            </a:lvl1pPr>
            <a:lvl2pPr marL="502188" indent="0">
              <a:buNone/>
              <a:defRPr sz="3076"/>
            </a:lvl2pPr>
            <a:lvl3pPr marL="1004377" indent="0">
              <a:buNone/>
              <a:defRPr sz="2636"/>
            </a:lvl3pPr>
            <a:lvl4pPr marL="1506565" indent="0">
              <a:buNone/>
              <a:defRPr sz="2197"/>
            </a:lvl4pPr>
            <a:lvl5pPr marL="2008754" indent="0">
              <a:buNone/>
              <a:defRPr sz="2197"/>
            </a:lvl5pPr>
            <a:lvl6pPr marL="2510942" indent="0">
              <a:buNone/>
              <a:defRPr sz="2197"/>
            </a:lvl6pPr>
            <a:lvl7pPr marL="3013131" indent="0">
              <a:buNone/>
              <a:defRPr sz="2197"/>
            </a:lvl7pPr>
            <a:lvl8pPr marL="3515319" indent="0">
              <a:buNone/>
              <a:defRPr sz="2197"/>
            </a:lvl8pPr>
            <a:lvl9pPr marL="4017508" indent="0">
              <a:buNone/>
              <a:defRPr sz="2197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1841" y="2332673"/>
            <a:ext cx="3239488" cy="4321564"/>
          </a:xfrm>
        </p:spPr>
        <p:txBody>
          <a:bodyPr/>
          <a:lstStyle>
            <a:lvl1pPr marL="0" indent="0">
              <a:buNone/>
              <a:defRPr sz="1757"/>
            </a:lvl1pPr>
            <a:lvl2pPr marL="502188" indent="0">
              <a:buNone/>
              <a:defRPr sz="1538"/>
            </a:lvl2pPr>
            <a:lvl3pPr marL="1004377" indent="0">
              <a:buNone/>
              <a:defRPr sz="1318"/>
            </a:lvl3pPr>
            <a:lvl4pPr marL="1506565" indent="0">
              <a:buNone/>
              <a:defRPr sz="1098"/>
            </a:lvl4pPr>
            <a:lvl5pPr marL="2008754" indent="0">
              <a:buNone/>
              <a:defRPr sz="1098"/>
            </a:lvl5pPr>
            <a:lvl6pPr marL="2510942" indent="0">
              <a:buNone/>
              <a:defRPr sz="1098"/>
            </a:lvl6pPr>
            <a:lvl7pPr marL="3013131" indent="0">
              <a:buNone/>
              <a:defRPr sz="1098"/>
            </a:lvl7pPr>
            <a:lvl8pPr marL="3515319" indent="0">
              <a:buNone/>
              <a:defRPr sz="1098"/>
            </a:lvl8pPr>
            <a:lvl9pPr marL="4017508" indent="0">
              <a:buNone/>
              <a:defRPr sz="1098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z-Lat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235328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33" y="413979"/>
            <a:ext cx="8663047" cy="150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0533" y="2069887"/>
            <a:ext cx="8663047" cy="4933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40243-CC65-6143-9D64-D4134240971D}" type="datetimeFigureOut">
              <a:rPr lang="az-Latn-AZ" smtClean="0"/>
              <a:t>25.03.2025</a:t>
            </a:fld>
            <a:endParaRPr lang="az-Latn-A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7206808"/>
            <a:ext cx="3389888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z-Latn-A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3655" y="7206808"/>
            <a:ext cx="2259925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AEC09-8CE7-8C46-A3FA-62066667BA5A}" type="slidenum">
              <a:rPr lang="az-Latn-AZ" smtClean="0"/>
              <a:t>‹Nº›</a:t>
            </a:fld>
            <a:endParaRPr lang="az-Latn-AZ"/>
          </a:p>
        </p:txBody>
      </p:sp>
    </p:spTree>
    <p:extLst>
      <p:ext uri="{BB962C8B-B14F-4D97-AF65-F5344CB8AC3E}">
        <p14:creationId xmlns:p14="http://schemas.microsoft.com/office/powerpoint/2010/main" val="413260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4377" rtl="0" eaLnBrk="1" latinLnBrk="0" hangingPunct="1">
        <a:lnSpc>
          <a:spcPct val="90000"/>
        </a:lnSpc>
        <a:spcBef>
          <a:spcPct val="0"/>
        </a:spcBef>
        <a:buNone/>
        <a:defRPr sz="48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094" indent="-251094" algn="l" defTabSz="1004377" rtl="0" eaLnBrk="1" latinLnBrk="0" hangingPunct="1">
        <a:lnSpc>
          <a:spcPct val="90000"/>
        </a:lnSpc>
        <a:spcBef>
          <a:spcPts val="1098"/>
        </a:spcBef>
        <a:buFont typeface="Arial" panose="020B0604020202020204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53283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2pPr>
      <a:lvl3pPr marL="1255471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3pPr>
      <a:lvl4pPr marL="1757660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259848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762037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264225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766414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268602" indent="-251094" algn="l" defTabSz="1004377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18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377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6565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8754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42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3131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5319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7508" algn="l" defTabSz="1004377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7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A375560-B5C8-8E49-AFE3-60D63B16033B}"/>
              </a:ext>
            </a:extLst>
          </p:cNvPr>
          <p:cNvSpPr txBox="1"/>
          <p:nvPr/>
        </p:nvSpPr>
        <p:spPr>
          <a:xfrm>
            <a:off x="3440430" y="1641018"/>
            <a:ext cx="5989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endParaRPr lang="az-Latn-AZ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9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2982786-1E2F-F24E-A5DB-6E60F96B161A}"/>
              </a:ext>
            </a:extLst>
          </p:cNvPr>
          <p:cNvSpPr txBox="1"/>
          <p:nvPr/>
        </p:nvSpPr>
        <p:spPr>
          <a:xfrm>
            <a:off x="3509008" y="1200336"/>
            <a:ext cx="6237923" cy="461665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Agregar texto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F0B795-92F4-8D44-A39F-91470358F11B}"/>
              </a:ext>
            </a:extLst>
          </p:cNvPr>
          <p:cNvSpPr txBox="1"/>
          <p:nvPr/>
        </p:nvSpPr>
        <p:spPr>
          <a:xfrm>
            <a:off x="3509009" y="2096153"/>
            <a:ext cx="6237923" cy="461665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Agregar texto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688F32-3BB0-D74D-8C8F-EFDFC7DC2DC1}"/>
              </a:ext>
            </a:extLst>
          </p:cNvPr>
          <p:cNvSpPr txBox="1"/>
          <p:nvPr/>
        </p:nvSpPr>
        <p:spPr>
          <a:xfrm>
            <a:off x="3509009" y="2991970"/>
            <a:ext cx="6237923" cy="461665"/>
          </a:xfrm>
          <a:prstGeom prst="rect">
            <a:avLst/>
          </a:prstGeom>
          <a:solidFill>
            <a:srgbClr val="EEFFB7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Agregar texto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0FC634-D537-634C-A3A4-884540E7BDBC}"/>
              </a:ext>
            </a:extLst>
          </p:cNvPr>
          <p:cNvSpPr txBox="1"/>
          <p:nvPr/>
        </p:nvSpPr>
        <p:spPr>
          <a:xfrm>
            <a:off x="3509009" y="3887787"/>
            <a:ext cx="6237923" cy="461665"/>
          </a:xfrm>
          <a:prstGeom prst="rect">
            <a:avLst/>
          </a:prstGeom>
          <a:solidFill>
            <a:srgbClr val="E0D0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Agregar texto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62348B-5CD5-604F-AC4D-DBE03A2D1170}"/>
              </a:ext>
            </a:extLst>
          </p:cNvPr>
          <p:cNvSpPr txBox="1"/>
          <p:nvPr/>
        </p:nvSpPr>
        <p:spPr>
          <a:xfrm>
            <a:off x="3509009" y="4607877"/>
            <a:ext cx="6237923" cy="830997"/>
          </a:xfrm>
          <a:prstGeom prst="rect">
            <a:avLst/>
          </a:prstGeom>
          <a:solidFill>
            <a:srgbClr val="D4FF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Entrega de Evaluaciones del Segundo Momento</a:t>
            </a:r>
          </a:p>
        </p:txBody>
      </p:sp>
    </p:spTree>
    <p:extLst>
      <p:ext uri="{BB962C8B-B14F-4D97-AF65-F5344CB8AC3E}">
        <p14:creationId xmlns:p14="http://schemas.microsoft.com/office/powerpoint/2010/main" val="213605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D8B2DA8D-B55A-0FB4-C330-02ACD8136437}"/>
              </a:ext>
            </a:extLst>
          </p:cNvPr>
          <p:cNvSpPr/>
          <p:nvPr/>
        </p:nvSpPr>
        <p:spPr>
          <a:xfrm>
            <a:off x="422910" y="2948940"/>
            <a:ext cx="8686800" cy="675957"/>
          </a:xfrm>
          <a:prstGeom prst="roundRect">
            <a:avLst/>
          </a:prstGeom>
          <a:solidFill>
            <a:srgbClr val="B9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1FFDB20-48C6-8326-F1D8-AB190481011E}"/>
              </a:ext>
            </a:extLst>
          </p:cNvPr>
          <p:cNvSpPr/>
          <p:nvPr/>
        </p:nvSpPr>
        <p:spPr>
          <a:xfrm>
            <a:off x="929640" y="3764280"/>
            <a:ext cx="8686800" cy="675957"/>
          </a:xfrm>
          <a:prstGeom prst="roundRect">
            <a:avLst/>
          </a:prstGeom>
          <a:solidFill>
            <a:srgbClr val="D4FF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939591E-EEF4-9E0F-4A59-929451E4CBA0}"/>
              </a:ext>
            </a:extLst>
          </p:cNvPr>
          <p:cNvSpPr/>
          <p:nvPr/>
        </p:nvSpPr>
        <p:spPr>
          <a:xfrm>
            <a:off x="422910" y="4579620"/>
            <a:ext cx="8686800" cy="675957"/>
          </a:xfrm>
          <a:prstGeom prst="roundRect">
            <a:avLst/>
          </a:prstGeom>
          <a:solidFill>
            <a:srgbClr val="FFD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9634426-61B6-8AA1-A890-76AEE765FB75}"/>
              </a:ext>
            </a:extLst>
          </p:cNvPr>
          <p:cNvSpPr/>
          <p:nvPr/>
        </p:nvSpPr>
        <p:spPr>
          <a:xfrm>
            <a:off x="929640" y="5394960"/>
            <a:ext cx="8686800" cy="675957"/>
          </a:xfrm>
          <a:prstGeom prst="roundRect">
            <a:avLst/>
          </a:prstGeom>
          <a:solidFill>
            <a:srgbClr val="E0D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0617B19-D2E3-0622-1EC9-0F1015A98730}"/>
              </a:ext>
            </a:extLst>
          </p:cNvPr>
          <p:cNvSpPr/>
          <p:nvPr/>
        </p:nvSpPr>
        <p:spPr>
          <a:xfrm>
            <a:off x="422910" y="6210300"/>
            <a:ext cx="8686800" cy="675957"/>
          </a:xfrm>
          <a:prstGeom prst="roundRect">
            <a:avLst/>
          </a:prstGeom>
          <a:solidFill>
            <a:srgbClr val="FFF6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065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280268F-4576-CD40-A427-C26C9398E7D5}"/>
              </a:ext>
            </a:extLst>
          </p:cNvPr>
          <p:cNvSpPr txBox="1"/>
          <p:nvPr/>
        </p:nvSpPr>
        <p:spPr>
          <a:xfrm>
            <a:off x="558641" y="1280159"/>
            <a:ext cx="2847499" cy="2677656"/>
          </a:xfrm>
          <a:prstGeom prst="rect">
            <a:avLst/>
          </a:prstGeom>
          <a:solidFill>
            <a:srgbClr val="FFF697"/>
          </a:solidFill>
        </p:spPr>
        <p:txBody>
          <a:bodyPr wrap="square" rtlCol="0">
            <a:spAutoFit/>
          </a:bodyPr>
          <a:lstStyle/>
          <a:p>
            <a:pPr marL="134938" indent="-134938" algn="ctr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Participamos en distintos PROYECTOS, para favorecer y lograr los  aprendizajes esperados.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98A5D9-2846-AC46-98F2-42A2B4724C48}"/>
              </a:ext>
            </a:extLst>
          </p:cNvPr>
          <p:cNvSpPr txBox="1"/>
          <p:nvPr/>
        </p:nvSpPr>
        <p:spPr>
          <a:xfrm>
            <a:off x="3587591" y="1280160"/>
            <a:ext cx="2847499" cy="830997"/>
          </a:xfrm>
          <a:prstGeom prst="rect">
            <a:avLst/>
          </a:prstGeom>
          <a:solidFill>
            <a:srgbClr val="B9F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Escribir texto aquí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8661A3-1978-F348-BB93-F36A2A8128FC}"/>
              </a:ext>
            </a:extLst>
          </p:cNvPr>
          <p:cNvSpPr txBox="1"/>
          <p:nvPr/>
        </p:nvSpPr>
        <p:spPr>
          <a:xfrm>
            <a:off x="6616541" y="1280159"/>
            <a:ext cx="2847499" cy="830997"/>
          </a:xfrm>
          <a:prstGeom prst="rect">
            <a:avLst/>
          </a:prstGeom>
          <a:solidFill>
            <a:srgbClr val="FFD8FF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74C1"/>
              </a:buClr>
              <a:buFont typeface="Wingdings" pitchFamily="2" charset="2"/>
              <a:buChar char="§"/>
            </a:pPr>
            <a:r>
              <a:rPr lang="az-Latn-AZ" sz="2400" b="1" dirty="0">
                <a:latin typeface="Century Gothic" panose="020B0502020202020204" pitchFamily="34" charset="0"/>
              </a:rPr>
              <a:t>Escribir texto aquí</a:t>
            </a:r>
          </a:p>
        </p:txBody>
      </p:sp>
    </p:spTree>
    <p:extLst>
      <p:ext uri="{BB962C8B-B14F-4D97-AF65-F5344CB8AC3E}">
        <p14:creationId xmlns:p14="http://schemas.microsoft.com/office/powerpoint/2010/main" val="11367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53DD869-5CA8-8C44-A3CC-B23A6CDEE97A}"/>
              </a:ext>
            </a:extLst>
          </p:cNvPr>
          <p:cNvSpPr txBox="1"/>
          <p:nvPr/>
        </p:nvSpPr>
        <p:spPr>
          <a:xfrm>
            <a:off x="971550" y="1874520"/>
            <a:ext cx="57378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32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32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32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32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endParaRPr lang="az-Latn-AZ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8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9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05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C0C6AEF-79A0-404D-9EA7-8BFDCE55A226}"/>
              </a:ext>
            </a:extLst>
          </p:cNvPr>
          <p:cNvSpPr txBox="1"/>
          <p:nvPr/>
        </p:nvSpPr>
        <p:spPr>
          <a:xfrm>
            <a:off x="1143000" y="1783080"/>
            <a:ext cx="5989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r>
              <a:rPr lang="az-Latn-AZ" sz="2800" b="1" dirty="0">
                <a:latin typeface="Century Gothic" panose="020B0502020202020204" pitchFamily="34" charset="0"/>
              </a:rPr>
              <a:t>Escribir el texto aquí</a:t>
            </a:r>
          </a:p>
          <a:p>
            <a:pPr marL="285750" indent="-285750">
              <a:buClr>
                <a:srgbClr val="8A72FF"/>
              </a:buClr>
              <a:buFont typeface="Wingdings" pitchFamily="2" charset="2"/>
              <a:buChar char="§"/>
            </a:pPr>
            <a:endParaRPr lang="az-Latn-AZ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4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2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3129</TotalTime>
  <Words>81</Words>
  <Application>Microsoft Office PowerPoint</Application>
  <PresentationFormat>Personalizado</PresentationFormat>
  <Paragraphs>20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Colegio Joseph Lancaster</dc:creator>
  <cp:lastModifiedBy>Antonio Ciudad Real Núñez</cp:lastModifiedBy>
  <cp:revision>19</cp:revision>
  <dcterms:created xsi:type="dcterms:W3CDTF">2023-11-27T07:02:54Z</dcterms:created>
  <dcterms:modified xsi:type="dcterms:W3CDTF">2025-03-25T16:19:56Z</dcterms:modified>
</cp:coreProperties>
</file>