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8" r:id="rId4"/>
    <p:sldId id="259" r:id="rId5"/>
    <p:sldId id="262" r:id="rId6"/>
    <p:sldId id="260" r:id="rId7"/>
    <p:sldId id="264" r:id="rId8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62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0AEF-4827-4B00-A624-5A0AC00AFCB7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C418-72FE-4EE9-BAC5-6961FC28CD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9966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0AEF-4827-4B00-A624-5A0AC00AFCB7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C418-72FE-4EE9-BAC5-6961FC28CD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548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0AEF-4827-4B00-A624-5A0AC00AFCB7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C418-72FE-4EE9-BAC5-6961FC28CD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008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0AEF-4827-4B00-A624-5A0AC00AFCB7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C418-72FE-4EE9-BAC5-6961FC28CD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460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0AEF-4827-4B00-A624-5A0AC00AFCB7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C418-72FE-4EE9-BAC5-6961FC28CD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890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0AEF-4827-4B00-A624-5A0AC00AFCB7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C418-72FE-4EE9-BAC5-6961FC28CD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1089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0AEF-4827-4B00-A624-5A0AC00AFCB7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C418-72FE-4EE9-BAC5-6961FC28CD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8010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0AEF-4827-4B00-A624-5A0AC00AFCB7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C418-72FE-4EE9-BAC5-6961FC28CD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533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0AEF-4827-4B00-A624-5A0AC00AFCB7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C418-72FE-4EE9-BAC5-6961FC28CD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1900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0AEF-4827-4B00-A624-5A0AC00AFCB7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C418-72FE-4EE9-BAC5-6961FC28CD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3183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0AEF-4827-4B00-A624-5A0AC00AFCB7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C418-72FE-4EE9-BAC5-6961FC28CD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443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E00AEF-4827-4B00-A624-5A0AC00AFCB7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45C418-72FE-4EE9-BAC5-6961FC28CD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493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65E81-6DDA-DD6E-99F8-A44AC2058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2F46AE8-203E-4217-E6D0-DB7E9D0C6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681"/>
            <a:ext cx="9144000" cy="653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49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8BC6F4F-F5AE-16EB-4A6E-490EB0236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681"/>
            <a:ext cx="9144000" cy="653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42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8ACBA-3356-4FC6-C188-23E299384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7948EEE-1814-0DD7-1FF7-52B085550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681"/>
            <a:ext cx="9144000" cy="653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77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ECB0D-79F9-310E-555F-8A636E006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C50D8DF-11D9-F579-C3EC-DCA9CD311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681"/>
            <a:ext cx="9144000" cy="653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08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F8E8899-81B0-5167-54D5-2907C0284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681"/>
            <a:ext cx="9144000" cy="653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15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49E71-9B27-C478-788F-6AA1D3BAE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698EA90-B0D3-0E62-9BE6-05EC5A37B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681"/>
            <a:ext cx="9144000" cy="653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91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5C0B0FD-4E90-9E2C-65DF-73E37B637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258"/>
            <a:ext cx="9144000" cy="678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182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0</Words>
  <Application>Microsoft Office PowerPoint</Application>
  <PresentationFormat>Carta (216 x 279 mm)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star leyva</dc:creator>
  <cp:lastModifiedBy>star leyva</cp:lastModifiedBy>
  <cp:revision>2</cp:revision>
  <dcterms:created xsi:type="dcterms:W3CDTF">2025-03-31T15:23:58Z</dcterms:created>
  <dcterms:modified xsi:type="dcterms:W3CDTF">2025-03-31T16:34:03Z</dcterms:modified>
</cp:coreProperties>
</file>