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0"/>
  </p:notesMasterIdLst>
  <p:sldIdLst>
    <p:sldId id="884" r:id="rId2"/>
    <p:sldId id="1028" r:id="rId3"/>
    <p:sldId id="1029" r:id="rId4"/>
    <p:sldId id="1048" r:id="rId5"/>
    <p:sldId id="1030" r:id="rId6"/>
    <p:sldId id="1031" r:id="rId7"/>
    <p:sldId id="1033" r:id="rId8"/>
    <p:sldId id="1036" r:id="rId9"/>
    <p:sldId id="1038" r:id="rId10"/>
    <p:sldId id="1039" r:id="rId11"/>
    <p:sldId id="1041" r:id="rId12"/>
    <p:sldId id="1042" r:id="rId13"/>
    <p:sldId id="1043" r:id="rId14"/>
    <p:sldId id="1044" r:id="rId15"/>
    <p:sldId id="1045" r:id="rId16"/>
    <p:sldId id="1046" r:id="rId17"/>
    <p:sldId id="1047" r:id="rId18"/>
    <p:sldId id="1049" r:id="rId19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87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381" userDrawn="1">
          <p15:clr>
            <a:srgbClr val="A4A3A4"/>
          </p15:clr>
        </p15:guide>
        <p15:guide id="4" pos="504" userDrawn="1">
          <p15:clr>
            <a:srgbClr val="A4A3A4"/>
          </p15:clr>
        </p15:guide>
        <p15:guide id="5" pos="4020" userDrawn="1">
          <p15:clr>
            <a:srgbClr val="A4A3A4"/>
          </p15:clr>
        </p15:guide>
        <p15:guide id="6" orient="horz" pos="2880" userDrawn="1">
          <p15:clr>
            <a:srgbClr val="A4A3A4"/>
          </p15:clr>
        </p15:guide>
        <p15:guide id="7" orient="horz" pos="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D44"/>
    <a:srgbClr val="FF2600"/>
    <a:srgbClr val="2E2013"/>
    <a:srgbClr val="008F00"/>
    <a:srgbClr val="9437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6" d="100"/>
          <a:sy n="16" d="100"/>
        </p:scale>
        <p:origin x="4090" y="34"/>
      </p:cViewPr>
      <p:guideLst>
        <p:guide orient="horz" pos="3787"/>
        <p:guide pos="2160"/>
        <p:guide orient="horz" pos="2381"/>
        <p:guide pos="504"/>
        <p:guide pos="4020"/>
        <p:guide orient="horz" pos="2880"/>
        <p:guide orient="horz" pos="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EBC4-DFB9-3349-AD98-8085D9D8CADF}" type="datetimeFigureOut">
              <a:rPr lang="es-ES_tradnl" smtClean="0"/>
              <a:t>18/02/2025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D412B-9B99-C441-99BF-87A0488A65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165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462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130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40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66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79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376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23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453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104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1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566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332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D06DC-BDE0-9D4B-A58A-21DAF0EB51C3}" type="datetimeFigureOut">
              <a:rPr lang="es-MX" smtClean="0"/>
              <a:t>18/02/2025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E663A-B1D8-1A47-BF40-058D7620D8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02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7599934-515C-632E-6677-0B28EEA5E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38DA-D471-97D5-644B-CE8847FC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6037D36-A842-BD12-6978-5E8849ED7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4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7F249-FDDB-A75B-7EAE-C1D9358B0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EAC27861-348C-D1D2-57B4-908F1FBC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2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191A-37FD-4535-9834-D1497F197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D6162971-EE90-10D8-2309-96107F26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A46BB-39B1-BF1A-90E2-E862CEAF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1A2E7263-FEF9-53E4-3319-A42955CEB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2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1B5F2-71C0-4573-BAA5-ED8414493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BAEABFC-BC03-6A68-EFBA-8C1B9817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95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FCB9-A0DB-7611-DB6F-F1110C399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B1E88969-881C-FD81-4C21-55F9B5619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E38E-076D-A24E-0DC5-4922E0606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996F7DB2-DD63-9702-E75C-D4569FE5C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3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98C73-8ED0-7E50-9EF2-32F873C1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7A371C46-DBD7-E350-1302-EF512167C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2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AA09-F329-CEC4-C687-CF965ADE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FEFA603-4BE8-1D24-1C29-1E3CB64E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0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BCCF950-F82E-E27B-000A-EA5F9F15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5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28149160-3FFF-88FF-E912-0F6761DA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7000-5195-8AEC-757A-C9E3C1C32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D497E08E-3417-0D6F-159D-FC87B881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6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F64DA9C2-4BB5-D55C-9713-E6D7C83B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80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F0C9459B-4C69-C089-5434-1EC8675C3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3A9545FD-57E1-C9F4-28DC-3652EEECB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5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B675824F-248E-6525-DAFB-518F7AA5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0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BB1C238-05AD-18BE-621B-C151E701D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6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22492</TotalTime>
  <Words>0</Words>
  <Application>Microsoft Office PowerPoint</Application>
  <PresentationFormat>Presentación en pantalla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AINEK JUAREZ CRUZ</dc:creator>
  <cp:lastModifiedBy>Antonio Ciudad Real Núñez</cp:lastModifiedBy>
  <cp:revision>142</cp:revision>
  <cp:lastPrinted>2024-12-07T07:37:02Z</cp:lastPrinted>
  <dcterms:created xsi:type="dcterms:W3CDTF">2023-04-15T01:40:05Z</dcterms:created>
  <dcterms:modified xsi:type="dcterms:W3CDTF">2025-02-18T08:41:33Z</dcterms:modified>
</cp:coreProperties>
</file>