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64" r:id="rId2"/>
    <p:sldId id="257" r:id="rId3"/>
    <p:sldId id="263" r:id="rId4"/>
    <p:sldId id="259" r:id="rId5"/>
    <p:sldId id="261" r:id="rId6"/>
    <p:sldId id="260" r:id="rId7"/>
    <p:sldId id="262" r:id="rId8"/>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14"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998AEE-C7E7-4571-9AE8-A07DA76CDD26}" v="11" dt="2025-02-23T16:22:26.067"/>
    <p1510:client id="{FA6BA16D-1CBB-40D9-90D6-EFC331D605EA}" v="2" dt="2025-02-23T18:51:18.7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p:scale>
          <a:sx n="130" d="100"/>
          <a:sy n="130" d="100"/>
        </p:scale>
        <p:origin x="690" y="-2178"/>
      </p:cViewPr>
      <p:guideLst>
        <p:guide orient="horz" pos="4014"/>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anna Gonnzalez" userId="d19a64ab6d97c101" providerId="LiveId" clId="{04998AEE-C7E7-4571-9AE8-A07DA76CDD26}"/>
    <pc:docChg chg="undo custSel addSld delSld modSld">
      <pc:chgData name="Dianna Gonnzalez" userId="d19a64ab6d97c101" providerId="LiveId" clId="{04998AEE-C7E7-4571-9AE8-A07DA76CDD26}" dt="2025-02-23T18:03:14.071" v="1795" actId="20577"/>
      <pc:docMkLst>
        <pc:docMk/>
      </pc:docMkLst>
      <pc:sldChg chg="del">
        <pc:chgData name="Dianna Gonnzalez" userId="d19a64ab6d97c101" providerId="LiveId" clId="{04998AEE-C7E7-4571-9AE8-A07DA76CDD26}" dt="2025-02-18T23:16:44.142" v="1" actId="47"/>
        <pc:sldMkLst>
          <pc:docMk/>
          <pc:sldMk cId="1766724196" sldId="256"/>
        </pc:sldMkLst>
      </pc:sldChg>
      <pc:sldChg chg="addSp delSp modSp mod">
        <pc:chgData name="Dianna Gonnzalez" userId="d19a64ab6d97c101" providerId="LiveId" clId="{04998AEE-C7E7-4571-9AE8-A07DA76CDD26}" dt="2025-02-23T16:57:08.235" v="948" actId="2161"/>
        <pc:sldMkLst>
          <pc:docMk/>
          <pc:sldMk cId="257818916" sldId="257"/>
        </pc:sldMkLst>
        <pc:spChg chg="del">
          <ac:chgData name="Dianna Gonnzalez" userId="d19a64ab6d97c101" providerId="LiveId" clId="{04998AEE-C7E7-4571-9AE8-A07DA76CDD26}" dt="2025-02-23T16:51:47.067" v="639" actId="478"/>
          <ac:spMkLst>
            <pc:docMk/>
            <pc:sldMk cId="257818916" sldId="257"/>
            <ac:spMk id="3" creationId="{005078B3-9200-F27C-00AB-9A8B80F95A7B}"/>
          </ac:spMkLst>
        </pc:spChg>
        <pc:spChg chg="del">
          <ac:chgData name="Dianna Gonnzalez" userId="d19a64ab6d97c101" providerId="LiveId" clId="{04998AEE-C7E7-4571-9AE8-A07DA76CDD26}" dt="2025-02-23T16:51:47.067" v="639" actId="478"/>
          <ac:spMkLst>
            <pc:docMk/>
            <pc:sldMk cId="257818916" sldId="257"/>
            <ac:spMk id="4" creationId="{89A6416E-E47B-A852-5D95-A87249B6725D}"/>
          </ac:spMkLst>
        </pc:spChg>
        <pc:spChg chg="mod">
          <ac:chgData name="Dianna Gonnzalez" userId="d19a64ab6d97c101" providerId="LiveId" clId="{04998AEE-C7E7-4571-9AE8-A07DA76CDD26}" dt="2025-02-23T16:56:37.686" v="935" actId="20577"/>
          <ac:spMkLst>
            <pc:docMk/>
            <pc:sldMk cId="257818916" sldId="257"/>
            <ac:spMk id="5" creationId="{B77982BB-F502-0C91-009C-8055B9CA626C}"/>
          </ac:spMkLst>
        </pc:spChg>
        <pc:spChg chg="add mod ord">
          <ac:chgData name="Dianna Gonnzalez" userId="d19a64ab6d97c101" providerId="LiveId" clId="{04998AEE-C7E7-4571-9AE8-A07DA76CDD26}" dt="2025-02-23T16:36:22.360" v="203" actId="1076"/>
          <ac:spMkLst>
            <pc:docMk/>
            <pc:sldMk cId="257818916" sldId="257"/>
            <ac:spMk id="10" creationId="{65C9A464-C8B2-EEEC-CF6A-8C6259AC8D89}"/>
          </ac:spMkLst>
        </pc:spChg>
        <pc:spChg chg="add mod ord">
          <ac:chgData name="Dianna Gonnzalez" userId="d19a64ab6d97c101" providerId="LiveId" clId="{04998AEE-C7E7-4571-9AE8-A07DA76CDD26}" dt="2025-02-20T18:42:32.790" v="17" actId="167"/>
          <ac:spMkLst>
            <pc:docMk/>
            <pc:sldMk cId="257818916" sldId="257"/>
            <ac:spMk id="15" creationId="{7EF53121-E69E-5383-7A21-3937176DCCC8}"/>
          </ac:spMkLst>
        </pc:spChg>
        <pc:spChg chg="add mod ord">
          <ac:chgData name="Dianna Gonnzalez" userId="d19a64ab6d97c101" providerId="LiveId" clId="{04998AEE-C7E7-4571-9AE8-A07DA76CDD26}" dt="2025-02-20T18:42:32.790" v="17" actId="167"/>
          <ac:spMkLst>
            <pc:docMk/>
            <pc:sldMk cId="257818916" sldId="257"/>
            <ac:spMk id="16" creationId="{B0D51D3E-F100-6864-1D61-9CA67C12CEE8}"/>
          </ac:spMkLst>
        </pc:spChg>
        <pc:spChg chg="mod">
          <ac:chgData name="Dianna Gonnzalez" userId="d19a64ab6d97c101" providerId="LiveId" clId="{04998AEE-C7E7-4571-9AE8-A07DA76CDD26}" dt="2025-02-23T16:39:57.871" v="221" actId="1076"/>
          <ac:spMkLst>
            <pc:docMk/>
            <pc:sldMk cId="257818916" sldId="257"/>
            <ac:spMk id="18" creationId="{E7C991CF-979D-6E38-A27B-0880788D871F}"/>
          </ac:spMkLst>
        </pc:spChg>
        <pc:spChg chg="mod">
          <ac:chgData name="Dianna Gonnzalez" userId="d19a64ab6d97c101" providerId="LiveId" clId="{04998AEE-C7E7-4571-9AE8-A07DA76CDD26}" dt="2025-02-23T16:39:57.871" v="221" actId="1076"/>
          <ac:spMkLst>
            <pc:docMk/>
            <pc:sldMk cId="257818916" sldId="257"/>
            <ac:spMk id="20" creationId="{EA05159F-A3E4-44DE-1360-88E0E69C5F40}"/>
          </ac:spMkLst>
        </pc:spChg>
        <pc:spChg chg="mod">
          <ac:chgData name="Dianna Gonnzalez" userId="d19a64ab6d97c101" providerId="LiveId" clId="{04998AEE-C7E7-4571-9AE8-A07DA76CDD26}" dt="2025-02-23T16:39:57.871" v="221" actId="1076"/>
          <ac:spMkLst>
            <pc:docMk/>
            <pc:sldMk cId="257818916" sldId="257"/>
            <ac:spMk id="21" creationId="{35C327FC-E0E1-9807-1D74-9F991B644C1C}"/>
          </ac:spMkLst>
        </pc:spChg>
        <pc:spChg chg="mod">
          <ac:chgData name="Dianna Gonnzalez" userId="d19a64ab6d97c101" providerId="LiveId" clId="{04998AEE-C7E7-4571-9AE8-A07DA76CDD26}" dt="2025-02-23T16:56:46.927" v="937" actId="20577"/>
          <ac:spMkLst>
            <pc:docMk/>
            <pc:sldMk cId="257818916" sldId="257"/>
            <ac:spMk id="22" creationId="{17DE1FC2-6A60-6D1F-3626-A014B50422C6}"/>
          </ac:spMkLst>
        </pc:spChg>
        <pc:spChg chg="mod">
          <ac:chgData name="Dianna Gonnzalez" userId="d19a64ab6d97c101" providerId="LiveId" clId="{04998AEE-C7E7-4571-9AE8-A07DA76CDD26}" dt="2025-02-23T16:39:57.871" v="221" actId="1076"/>
          <ac:spMkLst>
            <pc:docMk/>
            <pc:sldMk cId="257818916" sldId="257"/>
            <ac:spMk id="23" creationId="{3824A51D-4853-FA33-E00A-B62AA06E05AA}"/>
          </ac:spMkLst>
        </pc:spChg>
        <pc:spChg chg="mod">
          <ac:chgData name="Dianna Gonnzalez" userId="d19a64ab6d97c101" providerId="LiveId" clId="{04998AEE-C7E7-4571-9AE8-A07DA76CDD26}" dt="2025-02-23T16:39:57.871" v="221" actId="1076"/>
          <ac:spMkLst>
            <pc:docMk/>
            <pc:sldMk cId="257818916" sldId="257"/>
            <ac:spMk id="25" creationId="{0D8D21F4-0DC2-81AB-431D-B16998255BF3}"/>
          </ac:spMkLst>
        </pc:spChg>
        <pc:spChg chg="add mod ord">
          <ac:chgData name="Dianna Gonnzalez" userId="d19a64ab6d97c101" providerId="LiveId" clId="{04998AEE-C7E7-4571-9AE8-A07DA76CDD26}" dt="2025-02-20T18:42:32.790" v="17" actId="167"/>
          <ac:spMkLst>
            <pc:docMk/>
            <pc:sldMk cId="257818916" sldId="257"/>
            <ac:spMk id="27" creationId="{29A71EF5-B907-6007-757B-F7D7C31DBE8E}"/>
          </ac:spMkLst>
        </pc:spChg>
        <pc:spChg chg="mod">
          <ac:chgData name="Dianna Gonnzalez" userId="d19a64ab6d97c101" providerId="LiveId" clId="{04998AEE-C7E7-4571-9AE8-A07DA76CDD26}" dt="2025-02-23T16:45:28.142" v="271" actId="20577"/>
          <ac:spMkLst>
            <pc:docMk/>
            <pc:sldMk cId="257818916" sldId="257"/>
            <ac:spMk id="32" creationId="{A379CF44-E36A-8A90-ABE3-EE3B85FE25C9}"/>
          </ac:spMkLst>
        </pc:spChg>
        <pc:spChg chg="add mod ord">
          <ac:chgData name="Dianna Gonnzalez" userId="d19a64ab6d97c101" providerId="LiveId" clId="{04998AEE-C7E7-4571-9AE8-A07DA76CDD26}" dt="2025-02-20T18:42:32.790" v="17" actId="167"/>
          <ac:spMkLst>
            <pc:docMk/>
            <pc:sldMk cId="257818916" sldId="257"/>
            <ac:spMk id="34" creationId="{ADC27ED2-9DC3-3729-534E-D3C75F15390A}"/>
          </ac:spMkLst>
        </pc:spChg>
        <pc:spChg chg="mod">
          <ac:chgData name="Dianna Gonnzalez" userId="d19a64ab6d97c101" providerId="LiveId" clId="{04998AEE-C7E7-4571-9AE8-A07DA76CDD26}" dt="2025-02-23T16:56:49.851" v="939" actId="20577"/>
          <ac:spMkLst>
            <pc:docMk/>
            <pc:sldMk cId="257818916" sldId="257"/>
            <ac:spMk id="35" creationId="{A8EE3CB8-9BBE-B6E4-DECE-04B1D7CBF4A8}"/>
          </ac:spMkLst>
        </pc:spChg>
        <pc:spChg chg="add mod ord">
          <ac:chgData name="Dianna Gonnzalez" userId="d19a64ab6d97c101" providerId="LiveId" clId="{04998AEE-C7E7-4571-9AE8-A07DA76CDD26}" dt="2025-02-20T18:42:32.790" v="17" actId="167"/>
          <ac:spMkLst>
            <pc:docMk/>
            <pc:sldMk cId="257818916" sldId="257"/>
            <ac:spMk id="36" creationId="{C37453E7-7875-4E9E-09B4-09DB917F59A9}"/>
          </ac:spMkLst>
        </pc:spChg>
        <pc:spChg chg="add mod ord">
          <ac:chgData name="Dianna Gonnzalez" userId="d19a64ab6d97c101" providerId="LiveId" clId="{04998AEE-C7E7-4571-9AE8-A07DA76CDD26}" dt="2025-02-20T18:42:32.790" v="17" actId="167"/>
          <ac:spMkLst>
            <pc:docMk/>
            <pc:sldMk cId="257818916" sldId="257"/>
            <ac:spMk id="37" creationId="{53CFD6F4-EAFE-DEBE-6162-0CD861BBF565}"/>
          </ac:spMkLst>
        </pc:spChg>
        <pc:spChg chg="add mod ord">
          <ac:chgData name="Dianna Gonnzalez" userId="d19a64ab6d97c101" providerId="LiveId" clId="{04998AEE-C7E7-4571-9AE8-A07DA76CDD26}" dt="2025-02-20T18:42:32.790" v="17" actId="167"/>
          <ac:spMkLst>
            <pc:docMk/>
            <pc:sldMk cId="257818916" sldId="257"/>
            <ac:spMk id="39" creationId="{7D830266-2C71-C0F2-F8DF-B936BCFF7C1D}"/>
          </ac:spMkLst>
        </pc:spChg>
        <pc:spChg chg="add mod ord">
          <ac:chgData name="Dianna Gonnzalez" userId="d19a64ab6d97c101" providerId="LiveId" clId="{04998AEE-C7E7-4571-9AE8-A07DA76CDD26}" dt="2025-02-20T18:43:45.667" v="33" actId="403"/>
          <ac:spMkLst>
            <pc:docMk/>
            <pc:sldMk cId="257818916" sldId="257"/>
            <ac:spMk id="40" creationId="{458E7B80-AF13-CF80-1915-95EC5E58ECEF}"/>
          </ac:spMkLst>
        </pc:spChg>
        <pc:spChg chg="mod">
          <ac:chgData name="Dianna Gonnzalez" userId="d19a64ab6d97c101" providerId="LiveId" clId="{04998AEE-C7E7-4571-9AE8-A07DA76CDD26}" dt="2025-02-23T16:51:50.826" v="640" actId="20577"/>
          <ac:spMkLst>
            <pc:docMk/>
            <pc:sldMk cId="257818916" sldId="257"/>
            <ac:spMk id="46" creationId="{14EEA1E5-028E-465D-9FA9-A4D8BCB77161}"/>
          </ac:spMkLst>
        </pc:spChg>
        <pc:spChg chg="mod">
          <ac:chgData name="Dianna Gonnzalez" userId="d19a64ab6d97c101" providerId="LiveId" clId="{04998AEE-C7E7-4571-9AE8-A07DA76CDD26}" dt="2025-02-23T16:39:26.137" v="208" actId="404"/>
          <ac:spMkLst>
            <pc:docMk/>
            <pc:sldMk cId="257818916" sldId="257"/>
            <ac:spMk id="61" creationId="{0D979511-C99A-9B14-7C62-55BEA4192238}"/>
          </ac:spMkLst>
        </pc:spChg>
        <pc:spChg chg="mod">
          <ac:chgData name="Dianna Gonnzalez" userId="d19a64ab6d97c101" providerId="LiveId" clId="{04998AEE-C7E7-4571-9AE8-A07DA76CDD26}" dt="2025-02-23T16:56:52.976" v="943" actId="20577"/>
          <ac:spMkLst>
            <pc:docMk/>
            <pc:sldMk cId="257818916" sldId="257"/>
            <ac:spMk id="65" creationId="{5374AFA1-1D8F-F282-C8D5-6EAF53247CB3}"/>
          </ac:spMkLst>
        </pc:spChg>
        <pc:spChg chg="add mod">
          <ac:chgData name="Dianna Gonnzalez" userId="d19a64ab6d97c101" providerId="LiveId" clId="{04998AEE-C7E7-4571-9AE8-A07DA76CDD26}" dt="2025-02-23T16:50:14.300" v="580" actId="20577"/>
          <ac:spMkLst>
            <pc:docMk/>
            <pc:sldMk cId="257818916" sldId="257"/>
            <ac:spMk id="72" creationId="{45DAA790-E676-E54D-B91E-845F3F95DB02}"/>
          </ac:spMkLst>
        </pc:spChg>
        <pc:spChg chg="add mod">
          <ac:chgData name="Dianna Gonnzalez" userId="d19a64ab6d97c101" providerId="LiveId" clId="{04998AEE-C7E7-4571-9AE8-A07DA76CDD26}" dt="2025-02-23T16:54:15.847" v="847" actId="313"/>
          <ac:spMkLst>
            <pc:docMk/>
            <pc:sldMk cId="257818916" sldId="257"/>
            <ac:spMk id="73" creationId="{C09D074C-A480-914E-5E99-572E75BE303C}"/>
          </ac:spMkLst>
        </pc:spChg>
        <pc:spChg chg="add mod">
          <ac:chgData name="Dianna Gonnzalez" userId="d19a64ab6d97c101" providerId="LiveId" clId="{04998AEE-C7E7-4571-9AE8-A07DA76CDD26}" dt="2025-02-23T16:55:55.368" v="924" actId="20577"/>
          <ac:spMkLst>
            <pc:docMk/>
            <pc:sldMk cId="257818916" sldId="257"/>
            <ac:spMk id="76" creationId="{239F9505-127F-D478-4086-F7DDDF04298E}"/>
          </ac:spMkLst>
        </pc:spChg>
        <pc:spChg chg="add mod ord">
          <ac:chgData name="Dianna Gonnzalez" userId="d19a64ab6d97c101" providerId="LiveId" clId="{04998AEE-C7E7-4571-9AE8-A07DA76CDD26}" dt="2025-02-23T16:56:21.881" v="932" actId="171"/>
          <ac:spMkLst>
            <pc:docMk/>
            <pc:sldMk cId="257818916" sldId="257"/>
            <ac:spMk id="79" creationId="{6E15BE9D-9C1D-78B7-CE91-C021E91C2678}"/>
          </ac:spMkLst>
        </pc:spChg>
        <pc:graphicFrameChg chg="del">
          <ac:chgData name="Dianna Gonnzalez" userId="d19a64ab6d97c101" providerId="LiveId" clId="{04998AEE-C7E7-4571-9AE8-A07DA76CDD26}" dt="2025-02-23T16:22:26.067" v="190" actId="478"/>
          <ac:graphicFrameMkLst>
            <pc:docMk/>
            <pc:sldMk cId="257818916" sldId="257"/>
            <ac:graphicFrameMk id="19" creationId="{1630282F-682E-5DA3-EA50-D586157FC1B2}"/>
          </ac:graphicFrameMkLst>
        </pc:graphicFrameChg>
        <pc:graphicFrameChg chg="mod modGraphic">
          <ac:chgData name="Dianna Gonnzalez" userId="d19a64ab6d97c101" providerId="LiveId" clId="{04998AEE-C7E7-4571-9AE8-A07DA76CDD26}" dt="2025-02-23T16:57:08.235" v="948" actId="2161"/>
          <ac:graphicFrameMkLst>
            <pc:docMk/>
            <pc:sldMk cId="257818916" sldId="257"/>
            <ac:graphicFrameMk id="31" creationId="{AE940D28-C260-7EB2-98F5-5385D9DE0A3E}"/>
          </ac:graphicFrameMkLst>
        </pc:graphicFrameChg>
        <pc:picChg chg="del">
          <ac:chgData name="Dianna Gonnzalez" userId="d19a64ab6d97c101" providerId="LiveId" clId="{04998AEE-C7E7-4571-9AE8-A07DA76CDD26}" dt="2025-02-23T16:22:26.067" v="190" actId="478"/>
          <ac:picMkLst>
            <pc:docMk/>
            <pc:sldMk cId="257818916" sldId="257"/>
            <ac:picMk id="2" creationId="{EF1BA34D-A3E8-E55A-162C-8F65F5D84839}"/>
          </ac:picMkLst>
        </pc:picChg>
        <pc:picChg chg="add mod ord">
          <ac:chgData name="Dianna Gonnzalez" userId="d19a64ab6d97c101" providerId="LiveId" clId="{04998AEE-C7E7-4571-9AE8-A07DA76CDD26}" dt="2025-02-23T16:39:52.526" v="220" actId="1076"/>
          <ac:picMkLst>
            <pc:docMk/>
            <pc:sldMk cId="257818916" sldId="257"/>
            <ac:picMk id="8" creationId="{826920FB-BA9E-5274-E458-307901339448}"/>
          </ac:picMkLst>
        </pc:picChg>
        <pc:picChg chg="mod">
          <ac:chgData name="Dianna Gonnzalez" userId="d19a64ab6d97c101" providerId="LiveId" clId="{04998AEE-C7E7-4571-9AE8-A07DA76CDD26}" dt="2025-02-23T16:39:45.298" v="217" actId="1076"/>
          <ac:picMkLst>
            <pc:docMk/>
            <pc:sldMk cId="257818916" sldId="257"/>
            <ac:picMk id="17" creationId="{59D64557-6CB5-4FAF-2099-8FC767A4B8F3}"/>
          </ac:picMkLst>
        </pc:picChg>
        <pc:picChg chg="add mod">
          <ac:chgData name="Dianna Gonnzalez" userId="d19a64ab6d97c101" providerId="LiveId" clId="{04998AEE-C7E7-4571-9AE8-A07DA76CDD26}" dt="2025-02-23T16:47:38.235" v="294" actId="1076"/>
          <ac:picMkLst>
            <pc:docMk/>
            <pc:sldMk cId="257818916" sldId="257"/>
            <ac:picMk id="28" creationId="{8968260F-6A98-669F-D4ED-99ED1C4E7FC3}"/>
          </ac:picMkLst>
        </pc:picChg>
        <pc:picChg chg="add mod">
          <ac:chgData name="Dianna Gonnzalez" userId="d19a64ab6d97c101" providerId="LiveId" clId="{04998AEE-C7E7-4571-9AE8-A07DA76CDD26}" dt="2025-02-23T16:48:01.571" v="305" actId="1076"/>
          <ac:picMkLst>
            <pc:docMk/>
            <pc:sldMk cId="257818916" sldId="257"/>
            <ac:picMk id="33" creationId="{0E66D34A-251C-4C2B-7F5B-7FB1E5A85958}"/>
          </ac:picMkLst>
        </pc:picChg>
        <pc:picChg chg="del">
          <ac:chgData name="Dianna Gonnzalez" userId="d19a64ab6d97c101" providerId="LiveId" clId="{04998AEE-C7E7-4571-9AE8-A07DA76CDD26}" dt="2025-02-23T16:40:20.021" v="225" actId="478"/>
          <ac:picMkLst>
            <pc:docMk/>
            <pc:sldMk cId="257818916" sldId="257"/>
            <ac:picMk id="38" creationId="{A3CB2217-609E-6096-AC70-60C2C0A7FBBB}"/>
          </ac:picMkLst>
        </pc:picChg>
        <pc:picChg chg="add mod ord">
          <ac:chgData name="Dianna Gonnzalez" userId="d19a64ab6d97c101" providerId="LiveId" clId="{04998AEE-C7E7-4571-9AE8-A07DA76CDD26}" dt="2025-02-20T18:42:32.790" v="17" actId="167"/>
          <ac:picMkLst>
            <pc:docMk/>
            <pc:sldMk cId="257818916" sldId="257"/>
            <ac:picMk id="41" creationId="{C47DF183-F350-D495-0F8C-F426B4D07239}"/>
          </ac:picMkLst>
        </pc:picChg>
        <pc:picChg chg="add mod">
          <ac:chgData name="Dianna Gonnzalez" userId="d19a64ab6d97c101" providerId="LiveId" clId="{04998AEE-C7E7-4571-9AE8-A07DA76CDD26}" dt="2025-02-23T16:48:23.900" v="318" actId="1076"/>
          <ac:picMkLst>
            <pc:docMk/>
            <pc:sldMk cId="257818916" sldId="257"/>
            <ac:picMk id="43" creationId="{D4B12337-534B-240A-D87E-09DBBBFD7BC0}"/>
          </ac:picMkLst>
        </pc:picChg>
        <pc:picChg chg="del">
          <ac:chgData name="Dianna Gonnzalez" userId="d19a64ab6d97c101" providerId="LiveId" clId="{04998AEE-C7E7-4571-9AE8-A07DA76CDD26}" dt="2025-02-23T16:40:20.021" v="225" actId="478"/>
          <ac:picMkLst>
            <pc:docMk/>
            <pc:sldMk cId="257818916" sldId="257"/>
            <ac:picMk id="44" creationId="{9B043067-589A-4FFA-59A4-021EF0AC7717}"/>
          </ac:picMkLst>
        </pc:picChg>
        <pc:picChg chg="add mod">
          <ac:chgData name="Dianna Gonnzalez" userId="d19a64ab6d97c101" providerId="LiveId" clId="{04998AEE-C7E7-4571-9AE8-A07DA76CDD26}" dt="2025-02-23T16:48:13.707" v="311" actId="1076"/>
          <ac:picMkLst>
            <pc:docMk/>
            <pc:sldMk cId="257818916" sldId="257"/>
            <ac:picMk id="47" creationId="{AE3BDB3A-A903-C8D3-CDB0-4B00B1957CC8}"/>
          </ac:picMkLst>
        </pc:picChg>
        <pc:picChg chg="add mod">
          <ac:chgData name="Dianna Gonnzalez" userId="d19a64ab6d97c101" providerId="LiveId" clId="{04998AEE-C7E7-4571-9AE8-A07DA76CDD26}" dt="2025-02-23T16:49:14.641" v="348" actId="1076"/>
          <ac:picMkLst>
            <pc:docMk/>
            <pc:sldMk cId="257818916" sldId="257"/>
            <ac:picMk id="49" creationId="{EC0E4A83-AFF7-18B2-1157-02AA73E3C196}"/>
          </ac:picMkLst>
        </pc:picChg>
        <pc:picChg chg="add mod">
          <ac:chgData name="Dianna Gonnzalez" userId="d19a64ab6d97c101" providerId="LiveId" clId="{04998AEE-C7E7-4571-9AE8-A07DA76CDD26}" dt="2025-02-23T16:48:55.260" v="337" actId="1076"/>
          <ac:picMkLst>
            <pc:docMk/>
            <pc:sldMk cId="257818916" sldId="257"/>
            <ac:picMk id="51" creationId="{EC602028-F2E4-716E-E60D-532AF2F584B6}"/>
          </ac:picMkLst>
        </pc:picChg>
        <pc:picChg chg="add del mod">
          <ac:chgData name="Dianna Gonnzalez" userId="d19a64ab6d97c101" providerId="LiveId" clId="{04998AEE-C7E7-4571-9AE8-A07DA76CDD26}" dt="2025-02-23T16:48:11.152" v="310" actId="478"/>
          <ac:picMkLst>
            <pc:docMk/>
            <pc:sldMk cId="257818916" sldId="257"/>
            <ac:picMk id="53" creationId="{6E951481-4718-9F96-AC65-B0769F3ADBCF}"/>
          </ac:picMkLst>
        </pc:picChg>
        <pc:picChg chg="add mod">
          <ac:chgData name="Dianna Gonnzalez" userId="d19a64ab6d97c101" providerId="LiveId" clId="{04998AEE-C7E7-4571-9AE8-A07DA76CDD26}" dt="2025-02-23T16:48:08.229" v="308" actId="1076"/>
          <ac:picMkLst>
            <pc:docMk/>
            <pc:sldMk cId="257818916" sldId="257"/>
            <ac:picMk id="55" creationId="{6861F2B5-E3F3-24F4-5C83-36FD8DC30939}"/>
          </ac:picMkLst>
        </pc:picChg>
        <pc:picChg chg="add mod">
          <ac:chgData name="Dianna Gonnzalez" userId="d19a64ab6d97c101" providerId="LiveId" clId="{04998AEE-C7E7-4571-9AE8-A07DA76CDD26}" dt="2025-02-23T16:48:16.009" v="313" actId="1076"/>
          <ac:picMkLst>
            <pc:docMk/>
            <pc:sldMk cId="257818916" sldId="257"/>
            <ac:picMk id="56" creationId="{C6A8612E-B661-DF25-7783-C9D03EB60EBB}"/>
          </ac:picMkLst>
        </pc:picChg>
        <pc:picChg chg="add mod">
          <ac:chgData name="Dianna Gonnzalez" userId="d19a64ab6d97c101" providerId="LiveId" clId="{04998AEE-C7E7-4571-9AE8-A07DA76CDD26}" dt="2025-02-23T16:48:19.186" v="315" actId="1076"/>
          <ac:picMkLst>
            <pc:docMk/>
            <pc:sldMk cId="257818916" sldId="257"/>
            <ac:picMk id="57" creationId="{1E9E4BDF-0166-3951-BCB1-01D8B8FEC664}"/>
          </ac:picMkLst>
        </pc:picChg>
        <pc:picChg chg="add mod">
          <ac:chgData name="Dianna Gonnzalez" userId="d19a64ab6d97c101" providerId="LiveId" clId="{04998AEE-C7E7-4571-9AE8-A07DA76CDD26}" dt="2025-02-23T16:48:22.091" v="317" actId="1076"/>
          <ac:picMkLst>
            <pc:docMk/>
            <pc:sldMk cId="257818916" sldId="257"/>
            <ac:picMk id="58" creationId="{6B92C122-408E-17B3-5025-E6B7C39E5DAE}"/>
          </ac:picMkLst>
        </pc:picChg>
        <pc:picChg chg="add mod ord">
          <ac:chgData name="Dianna Gonnzalez" userId="d19a64ab6d97c101" providerId="LiveId" clId="{04998AEE-C7E7-4571-9AE8-A07DA76CDD26}" dt="2025-02-23T16:48:35.616" v="329" actId="170"/>
          <ac:picMkLst>
            <pc:docMk/>
            <pc:sldMk cId="257818916" sldId="257"/>
            <ac:picMk id="59" creationId="{797CBCE0-8B75-5748-A82B-0211E8090B22}"/>
          </ac:picMkLst>
        </pc:picChg>
        <pc:picChg chg="add mod">
          <ac:chgData name="Dianna Gonnzalez" userId="d19a64ab6d97c101" providerId="LiveId" clId="{04998AEE-C7E7-4571-9AE8-A07DA76CDD26}" dt="2025-02-23T16:48:40.929" v="331" actId="1076"/>
          <ac:picMkLst>
            <pc:docMk/>
            <pc:sldMk cId="257818916" sldId="257"/>
            <ac:picMk id="60" creationId="{46337BC1-99D3-1311-F129-46934B6CEF82}"/>
          </ac:picMkLst>
        </pc:picChg>
        <pc:picChg chg="add mod">
          <ac:chgData name="Dianna Gonnzalez" userId="d19a64ab6d97c101" providerId="LiveId" clId="{04998AEE-C7E7-4571-9AE8-A07DA76CDD26}" dt="2025-02-23T16:48:40.929" v="331" actId="1076"/>
          <ac:picMkLst>
            <pc:docMk/>
            <pc:sldMk cId="257818916" sldId="257"/>
            <ac:picMk id="62" creationId="{31CA1DAA-8DDE-2F1A-E85A-21D26387B0EA}"/>
          </ac:picMkLst>
        </pc:picChg>
        <pc:picChg chg="add mod">
          <ac:chgData name="Dianna Gonnzalez" userId="d19a64ab6d97c101" providerId="LiveId" clId="{04998AEE-C7E7-4571-9AE8-A07DA76CDD26}" dt="2025-02-23T16:48:49.188" v="334" actId="1076"/>
          <ac:picMkLst>
            <pc:docMk/>
            <pc:sldMk cId="257818916" sldId="257"/>
            <ac:picMk id="63" creationId="{BDA6AF36-0941-B77F-48A1-91DE82003736}"/>
          </ac:picMkLst>
        </pc:picChg>
        <pc:picChg chg="add mod">
          <ac:chgData name="Dianna Gonnzalez" userId="d19a64ab6d97c101" providerId="LiveId" clId="{04998AEE-C7E7-4571-9AE8-A07DA76CDD26}" dt="2025-02-23T16:48:58.561" v="339" actId="1076"/>
          <ac:picMkLst>
            <pc:docMk/>
            <pc:sldMk cId="257818916" sldId="257"/>
            <ac:picMk id="64" creationId="{DD0A94E3-9E93-8587-8C4E-6DBFEC568D44}"/>
          </ac:picMkLst>
        </pc:picChg>
        <pc:picChg chg="add mod">
          <ac:chgData name="Dianna Gonnzalez" userId="d19a64ab6d97c101" providerId="LiveId" clId="{04998AEE-C7E7-4571-9AE8-A07DA76CDD26}" dt="2025-02-23T16:49:01.698" v="341" actId="1076"/>
          <ac:picMkLst>
            <pc:docMk/>
            <pc:sldMk cId="257818916" sldId="257"/>
            <ac:picMk id="66" creationId="{C2F8262D-B278-0BD9-9399-C7099216AE15}"/>
          </ac:picMkLst>
        </pc:picChg>
        <pc:picChg chg="mod">
          <ac:chgData name="Dianna Gonnzalez" userId="d19a64ab6d97c101" providerId="LiveId" clId="{04998AEE-C7E7-4571-9AE8-A07DA76CDD26}" dt="2025-02-23T16:40:29.841" v="228" actId="1076"/>
          <ac:picMkLst>
            <pc:docMk/>
            <pc:sldMk cId="257818916" sldId="257"/>
            <ac:picMk id="67" creationId="{859BCBCD-E77D-58C5-6BAF-4E25A80CE18D}"/>
          </ac:picMkLst>
        </pc:picChg>
        <pc:picChg chg="add mod">
          <ac:chgData name="Dianna Gonnzalez" userId="d19a64ab6d97c101" providerId="LiveId" clId="{04998AEE-C7E7-4571-9AE8-A07DA76CDD26}" dt="2025-02-23T16:49:01.698" v="341" actId="1076"/>
          <ac:picMkLst>
            <pc:docMk/>
            <pc:sldMk cId="257818916" sldId="257"/>
            <ac:picMk id="68" creationId="{E6C3994B-9337-4B5D-2D3D-59458BA32E5C}"/>
          </ac:picMkLst>
        </pc:picChg>
        <pc:picChg chg="add mod">
          <ac:chgData name="Dianna Gonnzalez" userId="d19a64ab6d97c101" providerId="LiveId" clId="{04998AEE-C7E7-4571-9AE8-A07DA76CDD26}" dt="2025-02-23T16:49:08.129" v="344" actId="1076"/>
          <ac:picMkLst>
            <pc:docMk/>
            <pc:sldMk cId="257818916" sldId="257"/>
            <ac:picMk id="69" creationId="{3BAE51AB-954D-14D2-D9EC-6B627481B293}"/>
          </ac:picMkLst>
        </pc:picChg>
        <pc:picChg chg="add mod">
          <ac:chgData name="Dianna Gonnzalez" userId="d19a64ab6d97c101" providerId="LiveId" clId="{04998AEE-C7E7-4571-9AE8-A07DA76CDD26}" dt="2025-02-23T16:49:05.080" v="343" actId="1076"/>
          <ac:picMkLst>
            <pc:docMk/>
            <pc:sldMk cId="257818916" sldId="257"/>
            <ac:picMk id="70" creationId="{C391DCE6-CED7-9A14-93DF-6AD61D5152B7}"/>
          </ac:picMkLst>
        </pc:picChg>
        <pc:picChg chg="add mod">
          <ac:chgData name="Dianna Gonnzalez" userId="d19a64ab6d97c101" providerId="LiveId" clId="{04998AEE-C7E7-4571-9AE8-A07DA76CDD26}" dt="2025-02-23T16:49:17.162" v="350" actId="1076"/>
          <ac:picMkLst>
            <pc:docMk/>
            <pc:sldMk cId="257818916" sldId="257"/>
            <ac:picMk id="71" creationId="{7090367F-4D23-3E26-CB58-3F887E190CE7}"/>
          </ac:picMkLst>
        </pc:picChg>
        <pc:picChg chg="add mod">
          <ac:chgData name="Dianna Gonnzalez" userId="d19a64ab6d97c101" providerId="LiveId" clId="{04998AEE-C7E7-4571-9AE8-A07DA76CDD26}" dt="2025-02-23T16:52:26.428" v="650" actId="14100"/>
          <ac:picMkLst>
            <pc:docMk/>
            <pc:sldMk cId="257818916" sldId="257"/>
            <ac:picMk id="75" creationId="{BFAE8774-BFD2-0CF5-42DE-EE0FCB821B43}"/>
          </ac:picMkLst>
        </pc:picChg>
        <pc:picChg chg="add mod">
          <ac:chgData name="Dianna Gonnzalez" userId="d19a64ab6d97c101" providerId="LiveId" clId="{04998AEE-C7E7-4571-9AE8-A07DA76CDD26}" dt="2025-02-23T16:56:06.592" v="928" actId="14100"/>
          <ac:picMkLst>
            <pc:docMk/>
            <pc:sldMk cId="257818916" sldId="257"/>
            <ac:picMk id="78" creationId="{B4FDDA46-DB84-9AF3-F689-995FC2E97409}"/>
          </ac:picMkLst>
        </pc:picChg>
        <pc:cxnChg chg="mod">
          <ac:chgData name="Dianna Gonnzalez" userId="d19a64ab6d97c101" providerId="LiveId" clId="{04998AEE-C7E7-4571-9AE8-A07DA76CDD26}" dt="2025-02-23T16:45:32.432" v="272" actId="14100"/>
          <ac:cxnSpMkLst>
            <pc:docMk/>
            <pc:sldMk cId="257818916" sldId="257"/>
            <ac:cxnSpMk id="30" creationId="{4EC7002F-2E30-7E31-57BC-A592DDE43C66}"/>
          </ac:cxnSpMkLst>
        </pc:cxnChg>
      </pc:sldChg>
      <pc:sldChg chg="addSp delSp modSp mod">
        <pc:chgData name="Dianna Gonnzalez" userId="d19a64ab6d97c101" providerId="LiveId" clId="{04998AEE-C7E7-4571-9AE8-A07DA76CDD26}" dt="2025-02-23T17:43:16.200" v="1590" actId="1076"/>
        <pc:sldMkLst>
          <pc:docMk/>
          <pc:sldMk cId="1045909032" sldId="259"/>
        </pc:sldMkLst>
        <pc:spChg chg="add mod ord">
          <ac:chgData name="Dianna Gonnzalez" userId="d19a64ab6d97c101" providerId="LiveId" clId="{04998AEE-C7E7-4571-9AE8-A07DA76CDD26}" dt="2025-02-23T17:24:21.980" v="1325" actId="170"/>
          <ac:spMkLst>
            <pc:docMk/>
            <pc:sldMk cId="1045909032" sldId="259"/>
            <ac:spMk id="2" creationId="{F060877A-A62A-15D4-4EE0-6E10402D3475}"/>
          </ac:spMkLst>
        </pc:spChg>
        <pc:spChg chg="mod">
          <ac:chgData name="Dianna Gonnzalez" userId="d19a64ab6d97c101" providerId="LiveId" clId="{04998AEE-C7E7-4571-9AE8-A07DA76CDD26}" dt="2025-02-23T17:26:49.174" v="1347" actId="120"/>
          <ac:spMkLst>
            <pc:docMk/>
            <pc:sldMk cId="1045909032" sldId="259"/>
            <ac:spMk id="3" creationId="{D990786B-1078-4E7A-7D3D-49C5B5725576}"/>
          </ac:spMkLst>
        </pc:spChg>
        <pc:spChg chg="mod">
          <ac:chgData name="Dianna Gonnzalez" userId="d19a64ab6d97c101" providerId="LiveId" clId="{04998AEE-C7E7-4571-9AE8-A07DA76CDD26}" dt="2025-02-23T17:42:49.786" v="1576" actId="20577"/>
          <ac:spMkLst>
            <pc:docMk/>
            <pc:sldMk cId="1045909032" sldId="259"/>
            <ac:spMk id="4" creationId="{BFD0BB2B-149F-9102-E14E-B49C17186C7F}"/>
          </ac:spMkLst>
        </pc:spChg>
        <pc:spChg chg="add mod">
          <ac:chgData name="Dianna Gonnzalez" userId="d19a64ab6d97c101" providerId="LiveId" clId="{04998AEE-C7E7-4571-9AE8-A07DA76CDD26}" dt="2025-02-23T17:24:45.883" v="1334" actId="1076"/>
          <ac:spMkLst>
            <pc:docMk/>
            <pc:sldMk cId="1045909032" sldId="259"/>
            <ac:spMk id="5" creationId="{A116C5C0-C24C-E0FF-A027-17DF81D48FC6}"/>
          </ac:spMkLst>
        </pc:spChg>
        <pc:spChg chg="add mod ord">
          <ac:chgData name="Dianna Gonnzalez" userId="d19a64ab6d97c101" providerId="LiveId" clId="{04998AEE-C7E7-4571-9AE8-A07DA76CDD26}" dt="2025-02-20T18:45:21.801" v="84" actId="14100"/>
          <ac:spMkLst>
            <pc:docMk/>
            <pc:sldMk cId="1045909032" sldId="259"/>
            <ac:spMk id="7" creationId="{E0E5D961-76B4-CEFD-CD34-B5410E454328}"/>
          </ac:spMkLst>
        </pc:spChg>
        <pc:spChg chg="add mod ord">
          <ac:chgData name="Dianna Gonnzalez" userId="d19a64ab6d97c101" providerId="LiveId" clId="{04998AEE-C7E7-4571-9AE8-A07DA76CDD26}" dt="2025-02-20T18:45:27.107" v="103" actId="1035"/>
          <ac:spMkLst>
            <pc:docMk/>
            <pc:sldMk cId="1045909032" sldId="259"/>
            <ac:spMk id="8" creationId="{E8E7A4A1-8CA6-BD7A-6BB2-7E2A06C09AB2}"/>
          </ac:spMkLst>
        </pc:spChg>
        <pc:spChg chg="add mod ord">
          <ac:chgData name="Dianna Gonnzalez" userId="d19a64ab6d97c101" providerId="LiveId" clId="{04998AEE-C7E7-4571-9AE8-A07DA76CDD26}" dt="2025-02-20T18:44:35.037" v="38" actId="167"/>
          <ac:spMkLst>
            <pc:docMk/>
            <pc:sldMk cId="1045909032" sldId="259"/>
            <ac:spMk id="9" creationId="{1FB223F9-DEC1-2729-F9D7-F0E374A8DF0D}"/>
          </ac:spMkLst>
        </pc:spChg>
        <pc:spChg chg="add mod ord">
          <ac:chgData name="Dianna Gonnzalez" userId="d19a64ab6d97c101" providerId="LiveId" clId="{04998AEE-C7E7-4571-9AE8-A07DA76CDD26}" dt="2025-02-20T18:44:35.037" v="38" actId="167"/>
          <ac:spMkLst>
            <pc:docMk/>
            <pc:sldMk cId="1045909032" sldId="259"/>
            <ac:spMk id="12" creationId="{E14CB4C6-5790-0B50-1FBB-D7D5BE6DA6D9}"/>
          </ac:spMkLst>
        </pc:spChg>
        <pc:spChg chg="add mod ord">
          <ac:chgData name="Dianna Gonnzalez" userId="d19a64ab6d97c101" providerId="LiveId" clId="{04998AEE-C7E7-4571-9AE8-A07DA76CDD26}" dt="2025-02-20T18:44:35.037" v="38" actId="167"/>
          <ac:spMkLst>
            <pc:docMk/>
            <pc:sldMk cId="1045909032" sldId="259"/>
            <ac:spMk id="13" creationId="{DCC9A0BB-2DF5-1E04-34DA-45731B139BDB}"/>
          </ac:spMkLst>
        </pc:spChg>
        <pc:spChg chg="mod">
          <ac:chgData name="Dianna Gonnzalez" userId="d19a64ab6d97c101" providerId="LiveId" clId="{04998AEE-C7E7-4571-9AE8-A07DA76CDD26}" dt="2025-02-23T17:42:46.121" v="1573" actId="20577"/>
          <ac:spMkLst>
            <pc:docMk/>
            <pc:sldMk cId="1045909032" sldId="259"/>
            <ac:spMk id="14" creationId="{F7C82C14-9A44-519C-F884-4BBB4B1AEE88}"/>
          </ac:spMkLst>
        </pc:spChg>
        <pc:spChg chg="add mod ord">
          <ac:chgData name="Dianna Gonnzalez" userId="d19a64ab6d97c101" providerId="LiveId" clId="{04998AEE-C7E7-4571-9AE8-A07DA76CDD26}" dt="2025-02-20T18:44:35.037" v="38" actId="167"/>
          <ac:spMkLst>
            <pc:docMk/>
            <pc:sldMk cId="1045909032" sldId="259"/>
            <ac:spMk id="15" creationId="{5E85BE2B-097B-21A4-2380-41E375802231}"/>
          </ac:spMkLst>
        </pc:spChg>
        <pc:spChg chg="add mod ord">
          <ac:chgData name="Dianna Gonnzalez" userId="d19a64ab6d97c101" providerId="LiveId" clId="{04998AEE-C7E7-4571-9AE8-A07DA76CDD26}" dt="2025-02-20T18:44:35.037" v="38" actId="167"/>
          <ac:spMkLst>
            <pc:docMk/>
            <pc:sldMk cId="1045909032" sldId="259"/>
            <ac:spMk id="16" creationId="{8B97254B-76DF-2711-7916-2D1CED190631}"/>
          </ac:spMkLst>
        </pc:spChg>
        <pc:spChg chg="add mod ord">
          <ac:chgData name="Dianna Gonnzalez" userId="d19a64ab6d97c101" providerId="LiveId" clId="{04998AEE-C7E7-4571-9AE8-A07DA76CDD26}" dt="2025-02-20T18:44:35.037" v="38" actId="167"/>
          <ac:spMkLst>
            <pc:docMk/>
            <pc:sldMk cId="1045909032" sldId="259"/>
            <ac:spMk id="17" creationId="{15F03B0E-04B1-36E2-DCEA-9C5771A6EB22}"/>
          </ac:spMkLst>
        </pc:spChg>
        <pc:spChg chg="mod">
          <ac:chgData name="Dianna Gonnzalez" userId="d19a64ab6d97c101" providerId="LiveId" clId="{04998AEE-C7E7-4571-9AE8-A07DA76CDD26}" dt="2025-02-23T17:43:03.298" v="1583" actId="20577"/>
          <ac:spMkLst>
            <pc:docMk/>
            <pc:sldMk cId="1045909032" sldId="259"/>
            <ac:spMk id="22" creationId="{5419ECDD-FC98-17E3-9112-CD40E93298EC}"/>
          </ac:spMkLst>
        </pc:spChg>
        <pc:spChg chg="mod">
          <ac:chgData name="Dianna Gonnzalez" userId="d19a64ab6d97c101" providerId="LiveId" clId="{04998AEE-C7E7-4571-9AE8-A07DA76CDD26}" dt="2025-02-23T17:24:47.650" v="1335" actId="1076"/>
          <ac:spMkLst>
            <pc:docMk/>
            <pc:sldMk cId="1045909032" sldId="259"/>
            <ac:spMk id="25" creationId="{0C0ECD0A-F658-B0E4-327F-1F232BCD53DC}"/>
          </ac:spMkLst>
        </pc:spChg>
        <pc:spChg chg="del">
          <ac:chgData name="Dianna Gonnzalez" userId="d19a64ab6d97c101" providerId="LiveId" clId="{04998AEE-C7E7-4571-9AE8-A07DA76CDD26}" dt="2025-02-23T17:24:34.814" v="1329" actId="478"/>
          <ac:spMkLst>
            <pc:docMk/>
            <pc:sldMk cId="1045909032" sldId="259"/>
            <ac:spMk id="26" creationId="{A38FD64C-0A17-60D8-EDEE-EC938F8C90E2}"/>
          </ac:spMkLst>
        </pc:spChg>
        <pc:spChg chg="mod">
          <ac:chgData name="Dianna Gonnzalez" userId="d19a64ab6d97c101" providerId="LiveId" clId="{04998AEE-C7E7-4571-9AE8-A07DA76CDD26}" dt="2025-02-23T17:42:39.700" v="1572" actId="20577"/>
          <ac:spMkLst>
            <pc:docMk/>
            <pc:sldMk cId="1045909032" sldId="259"/>
            <ac:spMk id="32" creationId="{39193DF9-AB3B-DACD-995D-112360EBBD57}"/>
          </ac:spMkLst>
        </pc:spChg>
        <pc:spChg chg="add mod">
          <ac:chgData name="Dianna Gonnzalez" userId="d19a64ab6d97c101" providerId="LiveId" clId="{04998AEE-C7E7-4571-9AE8-A07DA76CDD26}" dt="2025-02-23T17:31:52.643" v="1462" actId="1037"/>
          <ac:spMkLst>
            <pc:docMk/>
            <pc:sldMk cId="1045909032" sldId="259"/>
            <ac:spMk id="37" creationId="{3E77722A-5EB2-5E58-D835-E138E71FCB58}"/>
          </ac:spMkLst>
        </pc:spChg>
        <pc:spChg chg="del">
          <ac:chgData name="Dianna Gonnzalez" userId="d19a64ab6d97c101" providerId="LiveId" clId="{04998AEE-C7E7-4571-9AE8-A07DA76CDD26}" dt="2025-02-23T17:25:22.724" v="1341" actId="478"/>
          <ac:spMkLst>
            <pc:docMk/>
            <pc:sldMk cId="1045909032" sldId="259"/>
            <ac:spMk id="38" creationId="{1E5017D7-F801-F123-F1FA-22CD715CD269}"/>
          </ac:spMkLst>
        </pc:spChg>
        <pc:spChg chg="mod">
          <ac:chgData name="Dianna Gonnzalez" userId="d19a64ab6d97c101" providerId="LiveId" clId="{04998AEE-C7E7-4571-9AE8-A07DA76CDD26}" dt="2025-02-23T17:43:05.368" v="1584" actId="20577"/>
          <ac:spMkLst>
            <pc:docMk/>
            <pc:sldMk cId="1045909032" sldId="259"/>
            <ac:spMk id="39" creationId="{816A72C9-13F8-4F55-262E-467FE58F4D15}"/>
          </ac:spMkLst>
        </pc:spChg>
        <pc:spChg chg="add mod">
          <ac:chgData name="Dianna Gonnzalez" userId="d19a64ab6d97c101" providerId="LiveId" clId="{04998AEE-C7E7-4571-9AE8-A07DA76CDD26}" dt="2025-02-23T17:32:04.734" v="1472" actId="1037"/>
          <ac:spMkLst>
            <pc:docMk/>
            <pc:sldMk cId="1045909032" sldId="259"/>
            <ac:spMk id="40" creationId="{79C69D15-8962-A2F4-5442-DEDE57A5055A}"/>
          </ac:spMkLst>
        </pc:spChg>
        <pc:spChg chg="add mod">
          <ac:chgData name="Dianna Gonnzalez" userId="d19a64ab6d97c101" providerId="LiveId" clId="{04998AEE-C7E7-4571-9AE8-A07DA76CDD26}" dt="2025-02-23T17:43:16.200" v="1590" actId="1076"/>
          <ac:spMkLst>
            <pc:docMk/>
            <pc:sldMk cId="1045909032" sldId="259"/>
            <ac:spMk id="41" creationId="{51BF6CDD-7952-E5B1-E690-612850038081}"/>
          </ac:spMkLst>
        </pc:spChg>
        <pc:spChg chg="del">
          <ac:chgData name="Dianna Gonnzalez" userId="d19a64ab6d97c101" providerId="LiveId" clId="{04998AEE-C7E7-4571-9AE8-A07DA76CDD26}" dt="2025-02-23T17:25:22.724" v="1341" actId="478"/>
          <ac:spMkLst>
            <pc:docMk/>
            <pc:sldMk cId="1045909032" sldId="259"/>
            <ac:spMk id="43" creationId="{6B0BC7E2-8CED-923A-319A-E3BFC75AB3C8}"/>
          </ac:spMkLst>
        </pc:spChg>
        <pc:spChg chg="del">
          <ac:chgData name="Dianna Gonnzalez" userId="d19a64ab6d97c101" providerId="LiveId" clId="{04998AEE-C7E7-4571-9AE8-A07DA76CDD26}" dt="2025-02-23T17:29:12.675" v="1408" actId="478"/>
          <ac:spMkLst>
            <pc:docMk/>
            <pc:sldMk cId="1045909032" sldId="259"/>
            <ac:spMk id="61" creationId="{5F38E0F8-7616-EC03-2C2A-70A3AAEC17B5}"/>
          </ac:spMkLst>
        </pc:spChg>
        <pc:spChg chg="del">
          <ac:chgData name="Dianna Gonnzalez" userId="d19a64ab6d97c101" providerId="LiveId" clId="{04998AEE-C7E7-4571-9AE8-A07DA76CDD26}" dt="2025-02-23T17:29:12.675" v="1408" actId="478"/>
          <ac:spMkLst>
            <pc:docMk/>
            <pc:sldMk cId="1045909032" sldId="259"/>
            <ac:spMk id="65" creationId="{2D68FC9F-5B8D-FCC8-8B5C-1D05A2EE3142}"/>
          </ac:spMkLst>
        </pc:spChg>
        <pc:spChg chg="del">
          <ac:chgData name="Dianna Gonnzalez" userId="d19a64ab6d97c101" providerId="LiveId" clId="{04998AEE-C7E7-4571-9AE8-A07DA76CDD26}" dt="2025-02-23T17:29:12.675" v="1408" actId="478"/>
          <ac:spMkLst>
            <pc:docMk/>
            <pc:sldMk cId="1045909032" sldId="259"/>
            <ac:spMk id="69" creationId="{0B009F88-5AD2-F5D1-FCAE-FB2B2A00553D}"/>
          </ac:spMkLst>
        </pc:spChg>
        <pc:spChg chg="mod">
          <ac:chgData name="Dianna Gonnzalez" userId="d19a64ab6d97c101" providerId="LiveId" clId="{04998AEE-C7E7-4571-9AE8-A07DA76CDD26}" dt="2025-02-23T17:42:55.169" v="1579" actId="20577"/>
          <ac:spMkLst>
            <pc:docMk/>
            <pc:sldMk cId="1045909032" sldId="259"/>
            <ac:spMk id="70" creationId="{4E75A98A-8E58-E237-3DB8-EF058F4580EC}"/>
          </ac:spMkLst>
        </pc:spChg>
        <pc:spChg chg="mod">
          <ac:chgData name="Dianna Gonnzalez" userId="d19a64ab6d97c101" providerId="LiveId" clId="{04998AEE-C7E7-4571-9AE8-A07DA76CDD26}" dt="2025-02-23T17:32:47.038" v="1485" actId="1076"/>
          <ac:spMkLst>
            <pc:docMk/>
            <pc:sldMk cId="1045909032" sldId="259"/>
            <ac:spMk id="72" creationId="{959B66DB-D696-F110-B83E-2466C0FB8453}"/>
          </ac:spMkLst>
        </pc:spChg>
        <pc:spChg chg="mod">
          <ac:chgData name="Dianna Gonnzalez" userId="d19a64ab6d97c101" providerId="LiveId" clId="{04998AEE-C7E7-4571-9AE8-A07DA76CDD26}" dt="2025-02-23T17:32:47.038" v="1485" actId="1076"/>
          <ac:spMkLst>
            <pc:docMk/>
            <pc:sldMk cId="1045909032" sldId="259"/>
            <ac:spMk id="73" creationId="{864BA65C-E38A-C1DB-3586-D8EBB23C7235}"/>
          </ac:spMkLst>
        </pc:spChg>
        <pc:spChg chg="mod">
          <ac:chgData name="Dianna Gonnzalez" userId="d19a64ab6d97c101" providerId="LiveId" clId="{04998AEE-C7E7-4571-9AE8-A07DA76CDD26}" dt="2025-02-23T17:32:47.038" v="1485" actId="1076"/>
          <ac:spMkLst>
            <pc:docMk/>
            <pc:sldMk cId="1045909032" sldId="259"/>
            <ac:spMk id="76" creationId="{0BCBCBCA-39DB-CB3F-B8B2-94A72EC31230}"/>
          </ac:spMkLst>
        </pc:spChg>
        <pc:spChg chg="mod">
          <ac:chgData name="Dianna Gonnzalez" userId="d19a64ab6d97c101" providerId="LiveId" clId="{04998AEE-C7E7-4571-9AE8-A07DA76CDD26}" dt="2025-02-23T17:32:47.038" v="1485" actId="1076"/>
          <ac:spMkLst>
            <pc:docMk/>
            <pc:sldMk cId="1045909032" sldId="259"/>
            <ac:spMk id="77" creationId="{E9B9F07B-9D91-B436-CE78-CEA68E5A4793}"/>
          </ac:spMkLst>
        </pc:spChg>
        <pc:spChg chg="mod">
          <ac:chgData name="Dianna Gonnzalez" userId="d19a64ab6d97c101" providerId="LiveId" clId="{04998AEE-C7E7-4571-9AE8-A07DA76CDD26}" dt="2025-02-23T17:32:47.038" v="1485" actId="1076"/>
          <ac:spMkLst>
            <pc:docMk/>
            <pc:sldMk cId="1045909032" sldId="259"/>
            <ac:spMk id="81" creationId="{CD8C4074-FAAA-DA41-E72F-459786E92C94}"/>
          </ac:spMkLst>
        </pc:spChg>
        <pc:spChg chg="mod">
          <ac:chgData name="Dianna Gonnzalez" userId="d19a64ab6d97c101" providerId="LiveId" clId="{04998AEE-C7E7-4571-9AE8-A07DA76CDD26}" dt="2025-02-23T17:32:47.038" v="1485" actId="1076"/>
          <ac:spMkLst>
            <pc:docMk/>
            <pc:sldMk cId="1045909032" sldId="259"/>
            <ac:spMk id="82" creationId="{570B0FFB-67EC-CF58-F707-9163E1684904}"/>
          </ac:spMkLst>
        </pc:spChg>
        <pc:graphicFrameChg chg="add del mod modGraphic">
          <ac:chgData name="Dianna Gonnzalez" userId="d19a64ab6d97c101" providerId="LiveId" clId="{04998AEE-C7E7-4571-9AE8-A07DA76CDD26}" dt="2025-02-23T17:32:06.940" v="1473" actId="478"/>
          <ac:graphicFrameMkLst>
            <pc:docMk/>
            <pc:sldMk cId="1045909032" sldId="259"/>
            <ac:graphicFrameMk id="20" creationId="{95ED24BF-C516-3894-2D7F-D26CD33F9A54}"/>
          </ac:graphicFrameMkLst>
        </pc:graphicFrameChg>
        <pc:graphicFrameChg chg="mod">
          <ac:chgData name="Dianna Gonnzalez" userId="d19a64ab6d97c101" providerId="LiveId" clId="{04998AEE-C7E7-4571-9AE8-A07DA76CDD26}" dt="2025-02-23T17:33:16.568" v="1489" actId="1076"/>
          <ac:graphicFrameMkLst>
            <pc:docMk/>
            <pc:sldMk cId="1045909032" sldId="259"/>
            <ac:graphicFrameMk id="36" creationId="{66152498-BDB7-7C0A-0229-E081B65B7075}"/>
          </ac:graphicFrameMkLst>
        </pc:graphicFrameChg>
        <pc:picChg chg="add mod ord">
          <ac:chgData name="Dianna Gonnzalez" userId="d19a64ab6d97c101" providerId="LiveId" clId="{04998AEE-C7E7-4571-9AE8-A07DA76CDD26}" dt="2025-02-23T17:24:36.513" v="1331" actId="1076"/>
          <ac:picMkLst>
            <pc:docMk/>
            <pc:sldMk cId="1045909032" sldId="259"/>
            <ac:picMk id="6" creationId="{97FC5FB9-3E7B-2199-27A5-B609E3E0C0F1}"/>
          </ac:picMkLst>
        </pc:picChg>
        <pc:picChg chg="del">
          <ac:chgData name="Dianna Gonnzalez" userId="d19a64ab6d97c101" providerId="LiveId" clId="{04998AEE-C7E7-4571-9AE8-A07DA76CDD26}" dt="2025-02-23T17:25:22.724" v="1341" actId="478"/>
          <ac:picMkLst>
            <pc:docMk/>
            <pc:sldMk cId="1045909032" sldId="259"/>
            <ac:picMk id="11" creationId="{DBDDC3CE-194B-B71E-3E65-1807BB43E5CB}"/>
          </ac:picMkLst>
        </pc:picChg>
        <pc:picChg chg="add mod ord">
          <ac:chgData name="Dianna Gonnzalez" userId="d19a64ab6d97c101" providerId="LiveId" clId="{04998AEE-C7E7-4571-9AE8-A07DA76CDD26}" dt="2025-02-20T18:44:35.037" v="38" actId="167"/>
          <ac:picMkLst>
            <pc:docMk/>
            <pc:sldMk cId="1045909032" sldId="259"/>
            <ac:picMk id="18" creationId="{9DBE96EB-FCD8-69B1-A8CD-F8013A18A313}"/>
          </ac:picMkLst>
        </pc:picChg>
        <pc:picChg chg="add mod">
          <ac:chgData name="Dianna Gonnzalez" userId="d19a64ab6d97c101" providerId="LiveId" clId="{04998AEE-C7E7-4571-9AE8-A07DA76CDD26}" dt="2025-02-23T17:31:05.390" v="1432" actId="1038"/>
          <ac:picMkLst>
            <pc:docMk/>
            <pc:sldMk cId="1045909032" sldId="259"/>
            <ac:picMk id="19" creationId="{A2CA1A10-6F6B-05DA-C02D-5A5983F4BFBC}"/>
          </ac:picMkLst>
        </pc:picChg>
        <pc:picChg chg="add mod">
          <ac:chgData name="Dianna Gonnzalez" userId="d19a64ab6d97c101" providerId="LiveId" clId="{04998AEE-C7E7-4571-9AE8-A07DA76CDD26}" dt="2025-02-23T17:31:09.677" v="1437" actId="1038"/>
          <ac:picMkLst>
            <pc:docMk/>
            <pc:sldMk cId="1045909032" sldId="259"/>
            <ac:picMk id="21" creationId="{EC2052AC-D5E0-B6F6-7E0C-1833ADE2C029}"/>
          </ac:picMkLst>
        </pc:picChg>
        <pc:picChg chg="add mod">
          <ac:chgData name="Dianna Gonnzalez" userId="d19a64ab6d97c101" providerId="LiveId" clId="{04998AEE-C7E7-4571-9AE8-A07DA76CDD26}" dt="2025-02-23T17:31:13.371" v="1439" actId="1076"/>
          <ac:picMkLst>
            <pc:docMk/>
            <pc:sldMk cId="1045909032" sldId="259"/>
            <ac:picMk id="23" creationId="{3A310BF7-F9A7-0626-641B-9B9A91A7080D}"/>
          </ac:picMkLst>
        </pc:picChg>
        <pc:picChg chg="add mod">
          <ac:chgData name="Dianna Gonnzalez" userId="d19a64ab6d97c101" providerId="LiveId" clId="{04998AEE-C7E7-4571-9AE8-A07DA76CDD26}" dt="2025-02-23T17:31:21.497" v="1441" actId="1076"/>
          <ac:picMkLst>
            <pc:docMk/>
            <pc:sldMk cId="1045909032" sldId="259"/>
            <ac:picMk id="24" creationId="{833989F0-DEC4-9EBE-A6C0-9F255B079FB8}"/>
          </ac:picMkLst>
        </pc:picChg>
        <pc:picChg chg="del">
          <ac:chgData name="Dianna Gonnzalez" userId="d19a64ab6d97c101" providerId="LiveId" clId="{04998AEE-C7E7-4571-9AE8-A07DA76CDD26}" dt="2025-02-23T17:25:22.724" v="1341" actId="478"/>
          <ac:picMkLst>
            <pc:docMk/>
            <pc:sldMk cId="1045909032" sldId="259"/>
            <ac:picMk id="27" creationId="{E976291C-125C-AB7B-3B80-7C8D4C713933}"/>
          </ac:picMkLst>
        </pc:picChg>
        <pc:picChg chg="add mod">
          <ac:chgData name="Dianna Gonnzalez" userId="d19a64ab6d97c101" providerId="LiveId" clId="{04998AEE-C7E7-4571-9AE8-A07DA76CDD26}" dt="2025-02-23T17:31:21.497" v="1441" actId="1076"/>
          <ac:picMkLst>
            <pc:docMk/>
            <pc:sldMk cId="1045909032" sldId="259"/>
            <ac:picMk id="28" creationId="{2F863C17-C9A1-6EF7-8621-6FA431BBF17B}"/>
          </ac:picMkLst>
        </pc:picChg>
        <pc:picChg chg="add mod">
          <ac:chgData name="Dianna Gonnzalez" userId="d19a64ab6d97c101" providerId="LiveId" clId="{04998AEE-C7E7-4571-9AE8-A07DA76CDD26}" dt="2025-02-23T17:31:21.497" v="1441" actId="1076"/>
          <ac:picMkLst>
            <pc:docMk/>
            <pc:sldMk cId="1045909032" sldId="259"/>
            <ac:picMk id="29" creationId="{395F78C1-A3DA-5237-FDC8-76EAE045EE78}"/>
          </ac:picMkLst>
        </pc:picChg>
        <pc:picChg chg="del">
          <ac:chgData name="Dianna Gonnzalez" userId="d19a64ab6d97c101" providerId="LiveId" clId="{04998AEE-C7E7-4571-9AE8-A07DA76CDD26}" dt="2025-02-23T17:25:22.724" v="1341" actId="478"/>
          <ac:picMkLst>
            <pc:docMk/>
            <pc:sldMk cId="1045909032" sldId="259"/>
            <ac:picMk id="31" creationId="{C00971C2-F7C0-E87A-E595-EDBC21869784}"/>
          </ac:picMkLst>
        </pc:picChg>
        <pc:picChg chg="mod">
          <ac:chgData name="Dianna Gonnzalez" userId="d19a64ab6d97c101" providerId="LiveId" clId="{04998AEE-C7E7-4571-9AE8-A07DA76CDD26}" dt="2025-02-23T17:24:28.005" v="1327" actId="1076"/>
          <ac:picMkLst>
            <pc:docMk/>
            <pc:sldMk cId="1045909032" sldId="259"/>
            <ac:picMk id="34" creationId="{0A631BBD-1045-DCDB-2151-FD44ABC32B99}"/>
          </ac:picMkLst>
        </pc:picChg>
        <pc:picChg chg="mod">
          <ac:chgData name="Dianna Gonnzalez" userId="d19a64ab6d97c101" providerId="LiveId" clId="{04998AEE-C7E7-4571-9AE8-A07DA76CDD26}" dt="2025-02-23T17:24:24.655" v="1326" actId="1076"/>
          <ac:picMkLst>
            <pc:docMk/>
            <pc:sldMk cId="1045909032" sldId="259"/>
            <ac:picMk id="35" creationId="{B9350E3F-0579-5F76-401E-A0543CAB0000}"/>
          </ac:picMkLst>
        </pc:picChg>
        <pc:picChg chg="add mod">
          <ac:chgData name="Dianna Gonnzalez" userId="d19a64ab6d97c101" providerId="LiveId" clId="{04998AEE-C7E7-4571-9AE8-A07DA76CDD26}" dt="2025-02-23T17:38:07.597" v="1509" actId="1076"/>
          <ac:picMkLst>
            <pc:docMk/>
            <pc:sldMk cId="1045909032" sldId="259"/>
            <ac:picMk id="44" creationId="{05B435C9-638E-8E0B-1C86-B615C53B9F79}"/>
          </ac:picMkLst>
        </pc:picChg>
        <pc:picChg chg="mod">
          <ac:chgData name="Dianna Gonnzalez" userId="d19a64ab6d97c101" providerId="LiveId" clId="{04998AEE-C7E7-4571-9AE8-A07DA76CDD26}" dt="2025-02-23T17:33:16.568" v="1489" actId="1076"/>
          <ac:picMkLst>
            <pc:docMk/>
            <pc:sldMk cId="1045909032" sldId="259"/>
            <ac:picMk id="45" creationId="{C332302A-A857-D5B5-E165-03F112B0EF6B}"/>
          </ac:picMkLst>
        </pc:picChg>
        <pc:picChg chg="mod">
          <ac:chgData name="Dianna Gonnzalez" userId="d19a64ab6d97c101" providerId="LiveId" clId="{04998AEE-C7E7-4571-9AE8-A07DA76CDD26}" dt="2025-02-23T17:33:16.568" v="1489" actId="1076"/>
          <ac:picMkLst>
            <pc:docMk/>
            <pc:sldMk cId="1045909032" sldId="259"/>
            <ac:picMk id="47" creationId="{C0A8D96F-1F85-9A95-59AF-75E954E81129}"/>
          </ac:picMkLst>
        </pc:picChg>
        <pc:picChg chg="del">
          <ac:chgData name="Dianna Gonnzalez" userId="d19a64ab6d97c101" providerId="LiveId" clId="{04998AEE-C7E7-4571-9AE8-A07DA76CDD26}" dt="2025-02-23T17:29:12.675" v="1408" actId="478"/>
          <ac:picMkLst>
            <pc:docMk/>
            <pc:sldMk cId="1045909032" sldId="259"/>
            <ac:picMk id="62" creationId="{D2C2E11F-4B9D-FC36-B0B9-B497BFD375C3}"/>
          </ac:picMkLst>
        </pc:picChg>
        <pc:picChg chg="del">
          <ac:chgData name="Dianna Gonnzalez" userId="d19a64ab6d97c101" providerId="LiveId" clId="{04998AEE-C7E7-4571-9AE8-A07DA76CDD26}" dt="2025-02-23T17:29:12.675" v="1408" actId="478"/>
          <ac:picMkLst>
            <pc:docMk/>
            <pc:sldMk cId="1045909032" sldId="259"/>
            <ac:picMk id="63" creationId="{FDBC015F-55CF-5551-A6A0-5524B6CA1867}"/>
          </ac:picMkLst>
        </pc:picChg>
        <pc:picChg chg="del">
          <ac:chgData name="Dianna Gonnzalez" userId="d19a64ab6d97c101" providerId="LiveId" clId="{04998AEE-C7E7-4571-9AE8-A07DA76CDD26}" dt="2025-02-23T17:29:12.675" v="1408" actId="478"/>
          <ac:picMkLst>
            <pc:docMk/>
            <pc:sldMk cId="1045909032" sldId="259"/>
            <ac:picMk id="64" creationId="{3A365CF1-94A8-9C08-9100-1AB4CF0EDB2D}"/>
          </ac:picMkLst>
        </pc:picChg>
        <pc:picChg chg="del">
          <ac:chgData name="Dianna Gonnzalez" userId="d19a64ab6d97c101" providerId="LiveId" clId="{04998AEE-C7E7-4571-9AE8-A07DA76CDD26}" dt="2025-02-23T17:29:12.675" v="1408" actId="478"/>
          <ac:picMkLst>
            <pc:docMk/>
            <pc:sldMk cId="1045909032" sldId="259"/>
            <ac:picMk id="66" creationId="{1DD84BB5-5783-212B-7420-00F043293A9A}"/>
          </ac:picMkLst>
        </pc:picChg>
        <pc:picChg chg="del">
          <ac:chgData name="Dianna Gonnzalez" userId="d19a64ab6d97c101" providerId="LiveId" clId="{04998AEE-C7E7-4571-9AE8-A07DA76CDD26}" dt="2025-02-23T17:29:12.675" v="1408" actId="478"/>
          <ac:picMkLst>
            <pc:docMk/>
            <pc:sldMk cId="1045909032" sldId="259"/>
            <ac:picMk id="67" creationId="{E274AFF8-6AAB-62E7-7565-32775C5FF71A}"/>
          </ac:picMkLst>
        </pc:picChg>
        <pc:picChg chg="del">
          <ac:chgData name="Dianna Gonnzalez" userId="d19a64ab6d97c101" providerId="LiveId" clId="{04998AEE-C7E7-4571-9AE8-A07DA76CDD26}" dt="2025-02-23T17:29:12.675" v="1408" actId="478"/>
          <ac:picMkLst>
            <pc:docMk/>
            <pc:sldMk cId="1045909032" sldId="259"/>
            <ac:picMk id="68" creationId="{57A7A581-E61D-D920-97C9-903A97A8A141}"/>
          </ac:picMkLst>
        </pc:picChg>
        <pc:cxnChg chg="del">
          <ac:chgData name="Dianna Gonnzalez" userId="d19a64ab6d97c101" providerId="LiveId" clId="{04998AEE-C7E7-4571-9AE8-A07DA76CDD26}" dt="2025-02-23T17:25:22.724" v="1341" actId="478"/>
          <ac:cxnSpMkLst>
            <pc:docMk/>
            <pc:sldMk cId="1045909032" sldId="259"/>
            <ac:cxnSpMk id="33" creationId="{BEF87919-E628-CABE-C2BC-E5970D3A7773}"/>
          </ac:cxnSpMkLst>
        </pc:cxnChg>
        <pc:cxnChg chg="mod">
          <ac:chgData name="Dianna Gonnzalez" userId="d19a64ab6d97c101" providerId="LiveId" clId="{04998AEE-C7E7-4571-9AE8-A07DA76CDD26}" dt="2025-02-23T17:32:47.038" v="1485" actId="1076"/>
          <ac:cxnSpMkLst>
            <pc:docMk/>
            <pc:sldMk cId="1045909032" sldId="259"/>
            <ac:cxnSpMk id="74" creationId="{48964159-91A6-AFA0-AFB8-8BAF0E24FE67}"/>
          </ac:cxnSpMkLst>
        </pc:cxnChg>
        <pc:cxnChg chg="mod">
          <ac:chgData name="Dianna Gonnzalez" userId="d19a64ab6d97c101" providerId="LiveId" clId="{04998AEE-C7E7-4571-9AE8-A07DA76CDD26}" dt="2025-02-23T17:32:47.038" v="1485" actId="1076"/>
          <ac:cxnSpMkLst>
            <pc:docMk/>
            <pc:sldMk cId="1045909032" sldId="259"/>
            <ac:cxnSpMk id="75" creationId="{8DAD4213-4FE4-F756-46D0-1493569EC436}"/>
          </ac:cxnSpMkLst>
        </pc:cxnChg>
      </pc:sldChg>
      <pc:sldChg chg="addSp delSp modSp mod">
        <pc:chgData name="Dianna Gonnzalez" userId="d19a64ab6d97c101" providerId="LiveId" clId="{04998AEE-C7E7-4571-9AE8-A07DA76CDD26}" dt="2025-02-23T17:58:02.714" v="1768" actId="166"/>
        <pc:sldMkLst>
          <pc:docMk/>
          <pc:sldMk cId="2276476415" sldId="260"/>
        </pc:sldMkLst>
        <pc:spChg chg="mod">
          <ac:chgData name="Dianna Gonnzalez" userId="d19a64ab6d97c101" providerId="LiveId" clId="{04998AEE-C7E7-4571-9AE8-A07DA76CDD26}" dt="2025-02-23T17:53:18.471" v="1724" actId="1076"/>
          <ac:spMkLst>
            <pc:docMk/>
            <pc:sldMk cId="2276476415" sldId="260"/>
            <ac:spMk id="6" creationId="{E10CD6CC-8181-9745-64E7-B4A3F7ECD0BB}"/>
          </ac:spMkLst>
        </pc:spChg>
        <pc:spChg chg="add mod ord">
          <ac:chgData name="Dianna Gonnzalez" userId="d19a64ab6d97c101" providerId="LiveId" clId="{04998AEE-C7E7-4571-9AE8-A07DA76CDD26}" dt="2025-02-20T18:49:35.491" v="119" actId="167"/>
          <ac:spMkLst>
            <pc:docMk/>
            <pc:sldMk cId="2276476415" sldId="260"/>
            <ac:spMk id="14" creationId="{83A3BFED-2D39-6284-B9C0-9CF904C95ECA}"/>
          </ac:spMkLst>
        </pc:spChg>
        <pc:spChg chg="add mod ord">
          <ac:chgData name="Dianna Gonnzalez" userId="d19a64ab6d97c101" providerId="LiveId" clId="{04998AEE-C7E7-4571-9AE8-A07DA76CDD26}" dt="2025-02-20T18:49:52.187" v="151" actId="20577"/>
          <ac:spMkLst>
            <pc:docMk/>
            <pc:sldMk cId="2276476415" sldId="260"/>
            <ac:spMk id="15" creationId="{6AD9BC36-364A-89B2-DE5F-6582ADD020B4}"/>
          </ac:spMkLst>
        </pc:spChg>
        <pc:spChg chg="mod">
          <ac:chgData name="Dianna Gonnzalez" userId="d19a64ab6d97c101" providerId="LiveId" clId="{04998AEE-C7E7-4571-9AE8-A07DA76CDD26}" dt="2025-02-23T17:50:25.767" v="1634" actId="1076"/>
          <ac:spMkLst>
            <pc:docMk/>
            <pc:sldMk cId="2276476415" sldId="260"/>
            <ac:spMk id="17" creationId="{7202228C-389C-F6A0-CD02-E7497DB22788}"/>
          </ac:spMkLst>
        </pc:spChg>
        <pc:spChg chg="mod">
          <ac:chgData name="Dianna Gonnzalez" userId="d19a64ab6d97c101" providerId="LiveId" clId="{04998AEE-C7E7-4571-9AE8-A07DA76CDD26}" dt="2025-02-23T17:50:25.767" v="1634" actId="1076"/>
          <ac:spMkLst>
            <pc:docMk/>
            <pc:sldMk cId="2276476415" sldId="260"/>
            <ac:spMk id="18" creationId="{6FBB07A1-4605-BD87-52A7-22C907C05EFE}"/>
          </ac:spMkLst>
        </pc:spChg>
        <pc:spChg chg="mod">
          <ac:chgData name="Dianna Gonnzalez" userId="d19a64ab6d97c101" providerId="LiveId" clId="{04998AEE-C7E7-4571-9AE8-A07DA76CDD26}" dt="2025-02-23T17:52:48.015" v="1715" actId="1076"/>
          <ac:spMkLst>
            <pc:docMk/>
            <pc:sldMk cId="2276476415" sldId="260"/>
            <ac:spMk id="19" creationId="{01132F86-BF1B-06CC-16C6-F176982E43A9}"/>
          </ac:spMkLst>
        </pc:spChg>
        <pc:spChg chg="add mod ord">
          <ac:chgData name="Dianna Gonnzalez" userId="d19a64ab6d97c101" providerId="LiveId" clId="{04998AEE-C7E7-4571-9AE8-A07DA76CDD26}" dt="2025-02-20T18:49:35.491" v="119" actId="167"/>
          <ac:spMkLst>
            <pc:docMk/>
            <pc:sldMk cId="2276476415" sldId="260"/>
            <ac:spMk id="21" creationId="{A5D7C90E-F00D-E8FA-061C-B208B6B1F825}"/>
          </ac:spMkLst>
        </pc:spChg>
        <pc:spChg chg="mod">
          <ac:chgData name="Dianna Gonnzalez" userId="d19a64ab6d97c101" providerId="LiveId" clId="{04998AEE-C7E7-4571-9AE8-A07DA76CDD26}" dt="2025-02-23T17:53:06.146" v="1719" actId="1076"/>
          <ac:spMkLst>
            <pc:docMk/>
            <pc:sldMk cId="2276476415" sldId="260"/>
            <ac:spMk id="22" creationId="{08A4C1A4-9D3D-9811-10F2-9A312E75E937}"/>
          </ac:spMkLst>
        </pc:spChg>
        <pc:spChg chg="add mod ord">
          <ac:chgData name="Dianna Gonnzalez" userId="d19a64ab6d97c101" providerId="LiveId" clId="{04998AEE-C7E7-4571-9AE8-A07DA76CDD26}" dt="2025-02-20T18:49:35.491" v="119" actId="167"/>
          <ac:spMkLst>
            <pc:docMk/>
            <pc:sldMk cId="2276476415" sldId="260"/>
            <ac:spMk id="23" creationId="{CC452D3B-0EF5-2D3E-5571-979E8706C4B0}"/>
          </ac:spMkLst>
        </pc:spChg>
        <pc:spChg chg="mod">
          <ac:chgData name="Dianna Gonnzalez" userId="d19a64ab6d97c101" providerId="LiveId" clId="{04998AEE-C7E7-4571-9AE8-A07DA76CDD26}" dt="2025-02-23T17:50:18.323" v="1633" actId="1076"/>
          <ac:spMkLst>
            <pc:docMk/>
            <pc:sldMk cId="2276476415" sldId="260"/>
            <ac:spMk id="25" creationId="{727EB680-3233-FFAA-0FCC-A409D3DA8E1D}"/>
          </ac:spMkLst>
        </pc:spChg>
        <pc:spChg chg="add mod ord">
          <ac:chgData name="Dianna Gonnzalez" userId="d19a64ab6d97c101" providerId="LiveId" clId="{04998AEE-C7E7-4571-9AE8-A07DA76CDD26}" dt="2025-02-20T18:49:35.491" v="119" actId="167"/>
          <ac:spMkLst>
            <pc:docMk/>
            <pc:sldMk cId="2276476415" sldId="260"/>
            <ac:spMk id="26" creationId="{1B097407-68A9-3B27-F945-FD143EEBCED8}"/>
          </ac:spMkLst>
        </pc:spChg>
        <pc:spChg chg="mod">
          <ac:chgData name="Dianna Gonnzalez" userId="d19a64ab6d97c101" providerId="LiveId" clId="{04998AEE-C7E7-4571-9AE8-A07DA76CDD26}" dt="2025-02-23T17:50:34.053" v="1636" actId="1076"/>
          <ac:spMkLst>
            <pc:docMk/>
            <pc:sldMk cId="2276476415" sldId="260"/>
            <ac:spMk id="27" creationId="{5F96295B-166D-D3CF-2505-15B982649CCF}"/>
          </ac:spMkLst>
        </pc:spChg>
        <pc:spChg chg="add mod ord">
          <ac:chgData name="Dianna Gonnzalez" userId="d19a64ab6d97c101" providerId="LiveId" clId="{04998AEE-C7E7-4571-9AE8-A07DA76CDD26}" dt="2025-02-20T18:49:35.491" v="119" actId="167"/>
          <ac:spMkLst>
            <pc:docMk/>
            <pc:sldMk cId="2276476415" sldId="260"/>
            <ac:spMk id="31" creationId="{6D77F1D0-6257-6392-A988-E0FE920A52D5}"/>
          </ac:spMkLst>
        </pc:spChg>
        <pc:spChg chg="mod">
          <ac:chgData name="Dianna Gonnzalez" userId="d19a64ab6d97c101" providerId="LiveId" clId="{04998AEE-C7E7-4571-9AE8-A07DA76CDD26}" dt="2025-02-23T17:49:27.731" v="1621" actId="1076"/>
          <ac:spMkLst>
            <pc:docMk/>
            <pc:sldMk cId="2276476415" sldId="260"/>
            <ac:spMk id="32" creationId="{AAD353D9-9A9D-6456-523D-7A1C6BF31378}"/>
          </ac:spMkLst>
        </pc:spChg>
        <pc:spChg chg="mod">
          <ac:chgData name="Dianna Gonnzalez" userId="d19a64ab6d97c101" providerId="LiveId" clId="{04998AEE-C7E7-4571-9AE8-A07DA76CDD26}" dt="2025-02-23T17:52:35.144" v="1713" actId="20577"/>
          <ac:spMkLst>
            <pc:docMk/>
            <pc:sldMk cId="2276476415" sldId="260"/>
            <ac:spMk id="33" creationId="{DDCE6C0F-CFA1-0F59-31EC-C4C8811B60E8}"/>
          </ac:spMkLst>
        </pc:spChg>
        <pc:spChg chg="add mod ord">
          <ac:chgData name="Dianna Gonnzalez" userId="d19a64ab6d97c101" providerId="LiveId" clId="{04998AEE-C7E7-4571-9AE8-A07DA76CDD26}" dt="2025-02-20T18:49:35.491" v="119" actId="167"/>
          <ac:spMkLst>
            <pc:docMk/>
            <pc:sldMk cId="2276476415" sldId="260"/>
            <ac:spMk id="34" creationId="{9BFFFC4B-F6C5-5D24-D894-1B53AC2F0A73}"/>
          </ac:spMkLst>
        </pc:spChg>
        <pc:spChg chg="add mod ord">
          <ac:chgData name="Dianna Gonnzalez" userId="d19a64ab6d97c101" providerId="LiveId" clId="{04998AEE-C7E7-4571-9AE8-A07DA76CDD26}" dt="2025-02-20T18:49:35.491" v="119" actId="167"/>
          <ac:spMkLst>
            <pc:docMk/>
            <pc:sldMk cId="2276476415" sldId="260"/>
            <ac:spMk id="35" creationId="{D9D0D023-76E0-613B-A561-0AC0775CA237}"/>
          </ac:spMkLst>
        </pc:spChg>
        <pc:spChg chg="mod">
          <ac:chgData name="Dianna Gonnzalez" userId="d19a64ab6d97c101" providerId="LiveId" clId="{04998AEE-C7E7-4571-9AE8-A07DA76CDD26}" dt="2025-02-23T17:56:27.075" v="1757" actId="1076"/>
          <ac:spMkLst>
            <pc:docMk/>
            <pc:sldMk cId="2276476415" sldId="260"/>
            <ac:spMk id="43" creationId="{A948F60E-05D8-C120-237D-A28166E50058}"/>
          </ac:spMkLst>
        </pc:spChg>
        <pc:spChg chg="mod">
          <ac:chgData name="Dianna Gonnzalez" userId="d19a64ab6d97c101" providerId="LiveId" clId="{04998AEE-C7E7-4571-9AE8-A07DA76CDD26}" dt="2025-02-23T17:49:52.530" v="1627" actId="1076"/>
          <ac:spMkLst>
            <pc:docMk/>
            <pc:sldMk cId="2276476415" sldId="260"/>
            <ac:spMk id="56" creationId="{679EC969-A80E-0C6E-7949-5BA0BBE7BCE7}"/>
          </ac:spMkLst>
        </pc:spChg>
        <pc:spChg chg="mod">
          <ac:chgData name="Dianna Gonnzalez" userId="d19a64ab6d97c101" providerId="LiveId" clId="{04998AEE-C7E7-4571-9AE8-A07DA76CDD26}" dt="2025-02-23T17:52:53.232" v="1717" actId="404"/>
          <ac:spMkLst>
            <pc:docMk/>
            <pc:sldMk cId="2276476415" sldId="260"/>
            <ac:spMk id="61" creationId="{B6A43A3D-2379-0183-67CA-7A9100ACB4D1}"/>
          </ac:spMkLst>
        </pc:spChg>
        <pc:spChg chg="mod">
          <ac:chgData name="Dianna Gonnzalez" userId="d19a64ab6d97c101" providerId="LiveId" clId="{04998AEE-C7E7-4571-9AE8-A07DA76CDD26}" dt="2025-02-23T17:52:50.158" v="1716" actId="404"/>
          <ac:spMkLst>
            <pc:docMk/>
            <pc:sldMk cId="2276476415" sldId="260"/>
            <ac:spMk id="63" creationId="{32751B88-504A-890D-AA01-10B1D3F4C629}"/>
          </ac:spMkLst>
        </pc:spChg>
        <pc:graphicFrameChg chg="add mod">
          <ac:chgData name="Dianna Gonnzalez" userId="d19a64ab6d97c101" providerId="LiveId" clId="{04998AEE-C7E7-4571-9AE8-A07DA76CDD26}" dt="2025-02-23T17:57:57.065" v="1767"/>
          <ac:graphicFrameMkLst>
            <pc:docMk/>
            <pc:sldMk cId="2276476415" sldId="260"/>
            <ac:graphicFrameMk id="7" creationId="{9DBE16B1-B45B-108E-AFEB-4EC9F1131F00}"/>
          </ac:graphicFrameMkLst>
        </pc:graphicFrameChg>
        <pc:graphicFrameChg chg="mod">
          <ac:chgData name="Dianna Gonnzalez" userId="d19a64ab6d97c101" providerId="LiveId" clId="{04998AEE-C7E7-4571-9AE8-A07DA76CDD26}" dt="2025-02-23T17:49:46.103" v="1625"/>
          <ac:graphicFrameMkLst>
            <pc:docMk/>
            <pc:sldMk cId="2276476415" sldId="260"/>
            <ac:graphicFrameMk id="11" creationId="{0394FFEF-BEB4-B59D-A7BB-858E99523A3B}"/>
          </ac:graphicFrameMkLst>
        </pc:graphicFrameChg>
        <pc:graphicFrameChg chg="mod">
          <ac:chgData name="Dianna Gonnzalez" userId="d19a64ab6d97c101" providerId="LiveId" clId="{04998AEE-C7E7-4571-9AE8-A07DA76CDD26}" dt="2025-02-23T17:50:08.700" v="1631"/>
          <ac:graphicFrameMkLst>
            <pc:docMk/>
            <pc:sldMk cId="2276476415" sldId="260"/>
            <ac:graphicFrameMk id="16" creationId="{087B5342-7E32-FE17-8F80-FC703B7A126B}"/>
          </ac:graphicFrameMkLst>
        </pc:graphicFrameChg>
        <pc:graphicFrameChg chg="mod">
          <ac:chgData name="Dianna Gonnzalez" userId="d19a64ab6d97c101" providerId="LiveId" clId="{04998AEE-C7E7-4571-9AE8-A07DA76CDD26}" dt="2025-02-23T17:50:45.811" v="1639" actId="1076"/>
          <ac:graphicFrameMkLst>
            <pc:docMk/>
            <pc:sldMk cId="2276476415" sldId="260"/>
            <ac:graphicFrameMk id="20" creationId="{84E9CA11-01D8-2AE7-DBA9-29E5054F2DA8}"/>
          </ac:graphicFrameMkLst>
        </pc:graphicFrameChg>
        <pc:graphicFrameChg chg="mod modGraphic">
          <ac:chgData name="Dianna Gonnzalez" userId="d19a64ab6d97c101" providerId="LiveId" clId="{04998AEE-C7E7-4571-9AE8-A07DA76CDD26}" dt="2025-02-23T17:53:09.865" v="1721" actId="1076"/>
          <ac:graphicFrameMkLst>
            <pc:docMk/>
            <pc:sldMk cId="2276476415" sldId="260"/>
            <ac:graphicFrameMk id="38" creationId="{F9D21AEC-7155-02BE-2798-BF65C61ED257}"/>
          </ac:graphicFrameMkLst>
        </pc:graphicFrameChg>
        <pc:graphicFrameChg chg="mod modGraphic">
          <ac:chgData name="Dianna Gonnzalez" userId="d19a64ab6d97c101" providerId="LiveId" clId="{04998AEE-C7E7-4571-9AE8-A07DA76CDD26}" dt="2025-02-23T17:53:30.959" v="1727" actId="2161"/>
          <ac:graphicFrameMkLst>
            <pc:docMk/>
            <pc:sldMk cId="2276476415" sldId="260"/>
            <ac:graphicFrameMk id="58" creationId="{0E0FEFB4-3330-F326-F22A-69156D9D3D7D}"/>
          </ac:graphicFrameMkLst>
        </pc:graphicFrameChg>
        <pc:graphicFrameChg chg="del">
          <ac:chgData name="Dianna Gonnzalez" userId="d19a64ab6d97c101" providerId="LiveId" clId="{04998AEE-C7E7-4571-9AE8-A07DA76CDD26}" dt="2025-02-23T17:53:36.639" v="1728" actId="478"/>
          <ac:graphicFrameMkLst>
            <pc:docMk/>
            <pc:sldMk cId="2276476415" sldId="260"/>
            <ac:graphicFrameMk id="60" creationId="{6E73648A-0209-EC12-667A-6DA462E6AE36}"/>
          </ac:graphicFrameMkLst>
        </pc:graphicFrameChg>
        <pc:picChg chg="add mod">
          <ac:chgData name="Dianna Gonnzalez" userId="d19a64ab6d97c101" providerId="LiveId" clId="{04998AEE-C7E7-4571-9AE8-A07DA76CDD26}" dt="2025-02-23T17:52:08.526" v="1649" actId="1076"/>
          <ac:picMkLst>
            <pc:docMk/>
            <pc:sldMk cId="2276476415" sldId="260"/>
            <ac:picMk id="3" creationId="{8F2C901E-E856-9FD1-E472-202C2EE56098}"/>
          </ac:picMkLst>
        </pc:picChg>
        <pc:picChg chg="add mod ord">
          <ac:chgData name="Dianna Gonnzalez" userId="d19a64ab6d97c101" providerId="LiveId" clId="{04998AEE-C7E7-4571-9AE8-A07DA76CDD26}" dt="2025-02-23T17:58:02.714" v="1768" actId="166"/>
          <ac:picMkLst>
            <pc:docMk/>
            <pc:sldMk cId="2276476415" sldId="260"/>
            <ac:picMk id="5" creationId="{29E50340-FA9D-FE0B-2E29-096C9F89A896}"/>
          </ac:picMkLst>
        </pc:picChg>
        <pc:picChg chg="mod">
          <ac:chgData name="Dianna Gonnzalez" userId="d19a64ab6d97c101" providerId="LiveId" clId="{04998AEE-C7E7-4571-9AE8-A07DA76CDD26}" dt="2025-02-23T17:49:29.587" v="1622" actId="1076"/>
          <ac:picMkLst>
            <pc:docMk/>
            <pc:sldMk cId="2276476415" sldId="260"/>
            <ac:picMk id="10" creationId="{4905394D-61BC-A90C-B334-4B0111C88F90}"/>
          </ac:picMkLst>
        </pc:picChg>
        <pc:picChg chg="mod">
          <ac:chgData name="Dianna Gonnzalez" userId="d19a64ab6d97c101" providerId="LiveId" clId="{04998AEE-C7E7-4571-9AE8-A07DA76CDD26}" dt="2025-02-23T17:49:59.231" v="1628" actId="1076"/>
          <ac:picMkLst>
            <pc:docMk/>
            <pc:sldMk cId="2276476415" sldId="260"/>
            <ac:picMk id="12" creationId="{0753D2BA-A311-8B3D-BD79-40151CDA63DC}"/>
          </ac:picMkLst>
        </pc:picChg>
        <pc:picChg chg="add mod ord">
          <ac:chgData name="Dianna Gonnzalez" userId="d19a64ab6d97c101" providerId="LiveId" clId="{04998AEE-C7E7-4571-9AE8-A07DA76CDD26}" dt="2025-02-20T18:49:35.491" v="119" actId="167"/>
          <ac:picMkLst>
            <pc:docMk/>
            <pc:sldMk cId="2276476415" sldId="260"/>
            <ac:picMk id="13" creationId="{D9BED47B-4E4D-F293-E88A-14AB360409ED}"/>
          </ac:picMkLst>
        </pc:picChg>
        <pc:picChg chg="add mod ord">
          <ac:chgData name="Dianna Gonnzalez" userId="d19a64ab6d97c101" providerId="LiveId" clId="{04998AEE-C7E7-4571-9AE8-A07DA76CDD26}" dt="2025-02-20T18:49:35.491" v="119" actId="167"/>
          <ac:picMkLst>
            <pc:docMk/>
            <pc:sldMk cId="2276476415" sldId="260"/>
            <ac:picMk id="37" creationId="{6C3126E8-B4D6-A2A0-CDF6-887ED0BF9616}"/>
          </ac:picMkLst>
        </pc:picChg>
        <pc:picChg chg="mod">
          <ac:chgData name="Dianna Gonnzalez" userId="d19a64ab6d97c101" providerId="LiveId" clId="{04998AEE-C7E7-4571-9AE8-A07DA76CDD26}" dt="2025-02-23T17:53:12.009" v="1722" actId="14100"/>
          <ac:picMkLst>
            <pc:docMk/>
            <pc:sldMk cId="2276476415" sldId="260"/>
            <ac:picMk id="52" creationId="{E6C189B9-5E4D-4956-732C-70FF99CA702F}"/>
          </ac:picMkLst>
        </pc:picChg>
        <pc:picChg chg="mod">
          <ac:chgData name="Dianna Gonnzalez" userId="d19a64ab6d97c101" providerId="LiveId" clId="{04998AEE-C7E7-4571-9AE8-A07DA76CDD26}" dt="2025-02-23T17:53:23.822" v="1725" actId="1076"/>
          <ac:picMkLst>
            <pc:docMk/>
            <pc:sldMk cId="2276476415" sldId="260"/>
            <ac:picMk id="57" creationId="{72903587-A2A6-8DD3-26ED-5627F221B076}"/>
          </ac:picMkLst>
        </pc:picChg>
        <pc:picChg chg="del">
          <ac:chgData name="Dianna Gonnzalez" userId="d19a64ab6d97c101" providerId="LiveId" clId="{04998AEE-C7E7-4571-9AE8-A07DA76CDD26}" dt="2025-02-23T17:53:36.639" v="1728" actId="478"/>
          <ac:picMkLst>
            <pc:docMk/>
            <pc:sldMk cId="2276476415" sldId="260"/>
            <ac:picMk id="59" creationId="{C3C9EC9E-7127-224C-728C-EFD73BE8AE3F}"/>
          </ac:picMkLst>
        </pc:picChg>
      </pc:sldChg>
      <pc:sldChg chg="addSp delSp modSp mod">
        <pc:chgData name="Dianna Gonnzalez" userId="d19a64ab6d97c101" providerId="LiveId" clId="{04998AEE-C7E7-4571-9AE8-A07DA76CDD26}" dt="2025-02-23T17:44:23.750" v="1612" actId="20577"/>
        <pc:sldMkLst>
          <pc:docMk/>
          <pc:sldMk cId="2711429670" sldId="261"/>
        </pc:sldMkLst>
        <pc:spChg chg="mod">
          <ac:chgData name="Dianna Gonnzalez" userId="d19a64ab6d97c101" providerId="LiveId" clId="{04998AEE-C7E7-4571-9AE8-A07DA76CDD26}" dt="2025-02-23T17:38:30.565" v="1512" actId="1076"/>
          <ac:spMkLst>
            <pc:docMk/>
            <pc:sldMk cId="2711429670" sldId="261"/>
            <ac:spMk id="5" creationId="{8CABA355-ADF8-C904-E95C-616109FA59A3}"/>
          </ac:spMkLst>
        </pc:spChg>
        <pc:spChg chg="mod">
          <ac:chgData name="Dianna Gonnzalez" userId="d19a64ab6d97c101" providerId="LiveId" clId="{04998AEE-C7E7-4571-9AE8-A07DA76CDD26}" dt="2025-02-23T17:43:44.569" v="1595" actId="20577"/>
          <ac:spMkLst>
            <pc:docMk/>
            <pc:sldMk cId="2711429670" sldId="261"/>
            <ac:spMk id="6" creationId="{ABF912FE-A59D-305C-5674-C6F24115A75C}"/>
          </ac:spMkLst>
        </pc:spChg>
        <pc:spChg chg="del">
          <ac:chgData name="Dianna Gonnzalez" userId="d19a64ab6d97c101" providerId="LiveId" clId="{04998AEE-C7E7-4571-9AE8-A07DA76CDD26}" dt="2025-02-23T17:38:45.788" v="1516" actId="478"/>
          <ac:spMkLst>
            <pc:docMk/>
            <pc:sldMk cId="2711429670" sldId="261"/>
            <ac:spMk id="7" creationId="{2446B1B7-2728-CF9A-0F81-CF51017B7751}"/>
          </ac:spMkLst>
        </pc:spChg>
        <pc:spChg chg="del">
          <ac:chgData name="Dianna Gonnzalez" userId="d19a64ab6d97c101" providerId="LiveId" clId="{04998AEE-C7E7-4571-9AE8-A07DA76CDD26}" dt="2025-02-23T17:38:43.853" v="1515" actId="478"/>
          <ac:spMkLst>
            <pc:docMk/>
            <pc:sldMk cId="2711429670" sldId="261"/>
            <ac:spMk id="8" creationId="{E53C344F-020A-C1BE-64E1-15CF6F902B56}"/>
          </ac:spMkLst>
        </pc:spChg>
        <pc:spChg chg="del">
          <ac:chgData name="Dianna Gonnzalez" userId="d19a64ab6d97c101" providerId="LiveId" clId="{04998AEE-C7E7-4571-9AE8-A07DA76CDD26}" dt="2025-02-23T17:38:43.853" v="1515" actId="478"/>
          <ac:spMkLst>
            <pc:docMk/>
            <pc:sldMk cId="2711429670" sldId="261"/>
            <ac:spMk id="9" creationId="{51B4F2C0-8D3E-FF38-54B9-BA82FD67B5B9}"/>
          </ac:spMkLst>
        </pc:spChg>
        <pc:spChg chg="mod">
          <ac:chgData name="Dianna Gonnzalez" userId="d19a64ab6d97c101" providerId="LiveId" clId="{04998AEE-C7E7-4571-9AE8-A07DA76CDD26}" dt="2025-02-23T17:43:52.267" v="1600" actId="20577"/>
          <ac:spMkLst>
            <pc:docMk/>
            <pc:sldMk cId="2711429670" sldId="261"/>
            <ac:spMk id="12" creationId="{C11C3FAE-0B8A-5F2A-DA09-89E8AAD0ADF1}"/>
          </ac:spMkLst>
        </pc:spChg>
        <pc:spChg chg="add mod ord">
          <ac:chgData name="Dianna Gonnzalez" userId="d19a64ab6d97c101" providerId="LiveId" clId="{04998AEE-C7E7-4571-9AE8-A07DA76CDD26}" dt="2025-02-20T18:46:56.421" v="109" actId="167"/>
          <ac:spMkLst>
            <pc:docMk/>
            <pc:sldMk cId="2711429670" sldId="261"/>
            <ac:spMk id="14" creationId="{0A826C56-7D54-CBBD-C3DC-8C85847BB4C0}"/>
          </ac:spMkLst>
        </pc:spChg>
        <pc:spChg chg="mod">
          <ac:chgData name="Dianna Gonnzalez" userId="d19a64ab6d97c101" providerId="LiveId" clId="{04998AEE-C7E7-4571-9AE8-A07DA76CDD26}" dt="2025-02-23T17:44:01.305" v="1604" actId="20577"/>
          <ac:spMkLst>
            <pc:docMk/>
            <pc:sldMk cId="2711429670" sldId="261"/>
            <ac:spMk id="20" creationId="{5B8E7C66-7702-1C81-6B86-E58CEA9F71C8}"/>
          </ac:spMkLst>
        </pc:spChg>
        <pc:spChg chg="mod">
          <ac:chgData name="Dianna Gonnzalez" userId="d19a64ab6d97c101" providerId="LiveId" clId="{04998AEE-C7E7-4571-9AE8-A07DA76CDD26}" dt="2025-02-23T17:44:15.343" v="1610" actId="20577"/>
          <ac:spMkLst>
            <pc:docMk/>
            <pc:sldMk cId="2711429670" sldId="261"/>
            <ac:spMk id="22" creationId="{FE443FB9-A07E-B9A0-F885-93F4D7B966E3}"/>
          </ac:spMkLst>
        </pc:spChg>
        <pc:spChg chg="mod">
          <ac:chgData name="Dianna Gonnzalez" userId="d19a64ab6d97c101" providerId="LiveId" clId="{04998AEE-C7E7-4571-9AE8-A07DA76CDD26}" dt="2025-02-23T17:43:25.002" v="1593" actId="20577"/>
          <ac:spMkLst>
            <pc:docMk/>
            <pc:sldMk cId="2711429670" sldId="261"/>
            <ac:spMk id="32" creationId="{2A3391B6-E5A3-EB8C-BFA9-B290879DA4C5}"/>
          </ac:spMkLst>
        </pc:spChg>
        <pc:spChg chg="add mod ord">
          <ac:chgData name="Dianna Gonnzalez" userId="d19a64ab6d97c101" providerId="LiveId" clId="{04998AEE-C7E7-4571-9AE8-A07DA76CDD26}" dt="2025-02-20T18:46:56.421" v="109" actId="167"/>
          <ac:spMkLst>
            <pc:docMk/>
            <pc:sldMk cId="2711429670" sldId="261"/>
            <ac:spMk id="33" creationId="{4799C03E-5B2E-71D7-B8FE-399D3DA26649}"/>
          </ac:spMkLst>
        </pc:spChg>
        <pc:spChg chg="add mod ord">
          <ac:chgData name="Dianna Gonnzalez" userId="d19a64ab6d97c101" providerId="LiveId" clId="{04998AEE-C7E7-4571-9AE8-A07DA76CDD26}" dt="2025-02-20T18:46:56.421" v="109" actId="167"/>
          <ac:spMkLst>
            <pc:docMk/>
            <pc:sldMk cId="2711429670" sldId="261"/>
            <ac:spMk id="37" creationId="{736A7B6B-1306-57CA-00B4-9C83424F21DC}"/>
          </ac:spMkLst>
        </pc:spChg>
        <pc:spChg chg="add mod ord">
          <ac:chgData name="Dianna Gonnzalez" userId="d19a64ab6d97c101" providerId="LiveId" clId="{04998AEE-C7E7-4571-9AE8-A07DA76CDD26}" dt="2025-02-20T18:46:56.421" v="109" actId="167"/>
          <ac:spMkLst>
            <pc:docMk/>
            <pc:sldMk cId="2711429670" sldId="261"/>
            <ac:spMk id="39" creationId="{41F790D2-6C1A-4289-A6D5-49966C8A8EEE}"/>
          </ac:spMkLst>
        </pc:spChg>
        <pc:spChg chg="mod">
          <ac:chgData name="Dianna Gonnzalez" userId="d19a64ab6d97c101" providerId="LiveId" clId="{04998AEE-C7E7-4571-9AE8-A07DA76CDD26}" dt="2025-02-23T17:44:23.750" v="1612" actId="20577"/>
          <ac:spMkLst>
            <pc:docMk/>
            <pc:sldMk cId="2711429670" sldId="261"/>
            <ac:spMk id="41" creationId="{52AF35D5-0413-3B65-8303-A16A259FE6EA}"/>
          </ac:spMkLst>
        </pc:spChg>
        <pc:spChg chg="add mod ord">
          <ac:chgData name="Dianna Gonnzalez" userId="d19a64ab6d97c101" providerId="LiveId" clId="{04998AEE-C7E7-4571-9AE8-A07DA76CDD26}" dt="2025-02-20T18:46:56.421" v="109" actId="167"/>
          <ac:spMkLst>
            <pc:docMk/>
            <pc:sldMk cId="2711429670" sldId="261"/>
            <ac:spMk id="44" creationId="{31073DF6-8980-F988-3B9E-B45E44EA35B2}"/>
          </ac:spMkLst>
        </pc:spChg>
        <pc:spChg chg="add mod ord">
          <ac:chgData name="Dianna Gonnzalez" userId="d19a64ab6d97c101" providerId="LiveId" clId="{04998AEE-C7E7-4571-9AE8-A07DA76CDD26}" dt="2025-02-20T18:46:56.421" v="109" actId="167"/>
          <ac:spMkLst>
            <pc:docMk/>
            <pc:sldMk cId="2711429670" sldId="261"/>
            <ac:spMk id="45" creationId="{219E3CC2-5BD8-B8A0-A617-68FCD3873F39}"/>
          </ac:spMkLst>
        </pc:spChg>
        <pc:spChg chg="add mod ord">
          <ac:chgData name="Dianna Gonnzalez" userId="d19a64ab6d97c101" providerId="LiveId" clId="{04998AEE-C7E7-4571-9AE8-A07DA76CDD26}" dt="2025-02-20T18:46:56.421" v="109" actId="167"/>
          <ac:spMkLst>
            <pc:docMk/>
            <pc:sldMk cId="2711429670" sldId="261"/>
            <ac:spMk id="46" creationId="{A3244A4C-D81F-5D47-447F-392ECC39F71A}"/>
          </ac:spMkLst>
        </pc:spChg>
        <pc:spChg chg="add mod ord">
          <ac:chgData name="Dianna Gonnzalez" userId="d19a64ab6d97c101" providerId="LiveId" clId="{04998AEE-C7E7-4571-9AE8-A07DA76CDD26}" dt="2025-02-20T18:47:07.291" v="111" actId="403"/>
          <ac:spMkLst>
            <pc:docMk/>
            <pc:sldMk cId="2711429670" sldId="261"/>
            <ac:spMk id="47" creationId="{26C2B722-19BB-B067-97AF-6C15391D1A12}"/>
          </ac:spMkLst>
        </pc:spChg>
        <pc:picChg chg="add mod ord">
          <ac:chgData name="Dianna Gonnzalez" userId="d19a64ab6d97c101" providerId="LiveId" clId="{04998AEE-C7E7-4571-9AE8-A07DA76CDD26}" dt="2025-02-20T18:46:56.421" v="109" actId="167"/>
          <ac:picMkLst>
            <pc:docMk/>
            <pc:sldMk cId="2711429670" sldId="261"/>
            <ac:picMk id="4" creationId="{D283FEDC-BA7D-E75C-73B6-AD880944BDCC}"/>
          </ac:picMkLst>
        </pc:picChg>
        <pc:picChg chg="add del mod">
          <ac:chgData name="Dianna Gonnzalez" userId="d19a64ab6d97c101" providerId="LiveId" clId="{04998AEE-C7E7-4571-9AE8-A07DA76CDD26}" dt="2025-02-23T17:39:31.435" v="1532" actId="478"/>
          <ac:picMkLst>
            <pc:docMk/>
            <pc:sldMk cId="2711429670" sldId="261"/>
            <ac:picMk id="10" creationId="{ED145C16-70AB-15B0-917C-64CA6829B256}"/>
          </ac:picMkLst>
        </pc:picChg>
        <pc:picChg chg="add mod">
          <ac:chgData name="Dianna Gonnzalez" userId="d19a64ab6d97c101" providerId="LiveId" clId="{04998AEE-C7E7-4571-9AE8-A07DA76CDD26}" dt="2025-02-23T17:40:05.045" v="1538" actId="1076"/>
          <ac:picMkLst>
            <pc:docMk/>
            <pc:sldMk cId="2711429670" sldId="261"/>
            <ac:picMk id="28" creationId="{790DC0E0-F634-27B5-A5CB-45AB807CC6AE}"/>
          </ac:picMkLst>
        </pc:picChg>
        <pc:picChg chg="add mod">
          <ac:chgData name="Dianna Gonnzalez" userId="d19a64ab6d97c101" providerId="LiveId" clId="{04998AEE-C7E7-4571-9AE8-A07DA76CDD26}" dt="2025-02-23T17:41:41.655" v="1549" actId="1076"/>
          <ac:picMkLst>
            <pc:docMk/>
            <pc:sldMk cId="2711429670" sldId="261"/>
            <ac:picMk id="43" creationId="{74AC822A-E2D3-80C1-3435-9189BF4CB63E}"/>
          </ac:picMkLst>
        </pc:picChg>
        <pc:picChg chg="add mod ord">
          <ac:chgData name="Dianna Gonnzalez" userId="d19a64ab6d97c101" providerId="LiveId" clId="{04998AEE-C7E7-4571-9AE8-A07DA76CDD26}" dt="2025-02-20T18:46:56.421" v="109" actId="167"/>
          <ac:picMkLst>
            <pc:docMk/>
            <pc:sldMk cId="2711429670" sldId="261"/>
            <ac:picMk id="48" creationId="{42C4314F-F127-4065-9CD8-259BE08FA165}"/>
          </ac:picMkLst>
        </pc:picChg>
      </pc:sldChg>
      <pc:sldChg chg="addSp delSp modSp mod">
        <pc:chgData name="Dianna Gonnzalez" userId="d19a64ab6d97c101" providerId="LiveId" clId="{04998AEE-C7E7-4571-9AE8-A07DA76CDD26}" dt="2025-02-23T18:00:50.919" v="1793" actId="1076"/>
        <pc:sldMkLst>
          <pc:docMk/>
          <pc:sldMk cId="1562242308" sldId="262"/>
        </pc:sldMkLst>
        <pc:spChg chg="add mod ord">
          <ac:chgData name="Dianna Gonnzalez" userId="d19a64ab6d97c101" providerId="LiveId" clId="{04998AEE-C7E7-4571-9AE8-A07DA76CDD26}" dt="2025-02-20T18:50:28.841" v="158" actId="167"/>
          <ac:spMkLst>
            <pc:docMk/>
            <pc:sldMk cId="1562242308" sldId="262"/>
            <ac:spMk id="10" creationId="{DBE72A08-3E77-5F8C-3C1C-ED7B96D01DB4}"/>
          </ac:spMkLst>
        </pc:spChg>
        <pc:spChg chg="add mod ord">
          <ac:chgData name="Dianna Gonnzalez" userId="d19a64ab6d97c101" providerId="LiveId" clId="{04998AEE-C7E7-4571-9AE8-A07DA76CDD26}" dt="2025-02-20T18:50:51.763" v="189" actId="20577"/>
          <ac:spMkLst>
            <pc:docMk/>
            <pc:sldMk cId="1562242308" sldId="262"/>
            <ac:spMk id="11" creationId="{AAF24E1E-FA0D-DC45-3F81-37E52DFA4A74}"/>
          </ac:spMkLst>
        </pc:spChg>
        <pc:spChg chg="add mod ord">
          <ac:chgData name="Dianna Gonnzalez" userId="d19a64ab6d97c101" providerId="LiveId" clId="{04998AEE-C7E7-4571-9AE8-A07DA76CDD26}" dt="2025-02-20T18:50:28.841" v="158" actId="167"/>
          <ac:spMkLst>
            <pc:docMk/>
            <pc:sldMk cId="1562242308" sldId="262"/>
            <ac:spMk id="12" creationId="{D2A3EBFD-AA7A-837E-3F1F-BEAA4735A707}"/>
          </ac:spMkLst>
        </pc:spChg>
        <pc:spChg chg="mod">
          <ac:chgData name="Dianna Gonnzalez" userId="d19a64ab6d97c101" providerId="LiveId" clId="{04998AEE-C7E7-4571-9AE8-A07DA76CDD26}" dt="2025-02-23T17:58:44.230" v="1772" actId="1076"/>
          <ac:spMkLst>
            <pc:docMk/>
            <pc:sldMk cId="1562242308" sldId="262"/>
            <ac:spMk id="13" creationId="{F7B61B21-969D-7937-E6B5-87B60791C7D7}"/>
          </ac:spMkLst>
        </pc:spChg>
        <pc:spChg chg="add mod ord">
          <ac:chgData name="Dianna Gonnzalez" userId="d19a64ab6d97c101" providerId="LiveId" clId="{04998AEE-C7E7-4571-9AE8-A07DA76CDD26}" dt="2025-02-20T18:50:28.841" v="158" actId="167"/>
          <ac:spMkLst>
            <pc:docMk/>
            <pc:sldMk cId="1562242308" sldId="262"/>
            <ac:spMk id="16" creationId="{4EB2FDC6-ED40-0ACB-F79E-879E74A7D550}"/>
          </ac:spMkLst>
        </pc:spChg>
        <pc:spChg chg="add mod ord">
          <ac:chgData name="Dianna Gonnzalez" userId="d19a64ab6d97c101" providerId="LiveId" clId="{04998AEE-C7E7-4571-9AE8-A07DA76CDD26}" dt="2025-02-20T18:50:28.841" v="158" actId="167"/>
          <ac:spMkLst>
            <pc:docMk/>
            <pc:sldMk cId="1562242308" sldId="262"/>
            <ac:spMk id="17" creationId="{ABB8590C-3529-AE0E-E086-6B086BA4F287}"/>
          </ac:spMkLst>
        </pc:spChg>
        <pc:spChg chg="add mod ord">
          <ac:chgData name="Dianna Gonnzalez" userId="d19a64ab6d97c101" providerId="LiveId" clId="{04998AEE-C7E7-4571-9AE8-A07DA76CDD26}" dt="2025-02-20T18:50:28.841" v="158" actId="167"/>
          <ac:spMkLst>
            <pc:docMk/>
            <pc:sldMk cId="1562242308" sldId="262"/>
            <ac:spMk id="18" creationId="{4033006C-DF82-D786-3A5F-228C9102C503}"/>
          </ac:spMkLst>
        </pc:spChg>
        <pc:spChg chg="add mod ord">
          <ac:chgData name="Dianna Gonnzalez" userId="d19a64ab6d97c101" providerId="LiveId" clId="{04998AEE-C7E7-4571-9AE8-A07DA76CDD26}" dt="2025-02-20T18:50:28.841" v="158" actId="167"/>
          <ac:spMkLst>
            <pc:docMk/>
            <pc:sldMk cId="1562242308" sldId="262"/>
            <ac:spMk id="19" creationId="{03B3550C-A0B2-7F84-2971-03C145D2ABD9}"/>
          </ac:spMkLst>
        </pc:spChg>
        <pc:spChg chg="add mod ord">
          <ac:chgData name="Dianna Gonnzalez" userId="d19a64ab6d97c101" providerId="LiveId" clId="{04998AEE-C7E7-4571-9AE8-A07DA76CDD26}" dt="2025-02-20T18:50:28.841" v="158" actId="167"/>
          <ac:spMkLst>
            <pc:docMk/>
            <pc:sldMk cId="1562242308" sldId="262"/>
            <ac:spMk id="20" creationId="{1E0AE7C9-40EB-A8AA-0728-FAF85CFFBD27}"/>
          </ac:spMkLst>
        </pc:spChg>
        <pc:spChg chg="mod">
          <ac:chgData name="Dianna Gonnzalez" userId="d19a64ab6d97c101" providerId="LiveId" clId="{04998AEE-C7E7-4571-9AE8-A07DA76CDD26}" dt="2025-02-23T17:59:41.868" v="1780" actId="404"/>
          <ac:spMkLst>
            <pc:docMk/>
            <pc:sldMk cId="1562242308" sldId="262"/>
            <ac:spMk id="22" creationId="{DA73A286-FE59-6CA6-ECFE-A5814EF63798}"/>
          </ac:spMkLst>
        </pc:spChg>
        <pc:spChg chg="mod">
          <ac:chgData name="Dianna Gonnzalez" userId="d19a64ab6d97c101" providerId="LiveId" clId="{04998AEE-C7E7-4571-9AE8-A07DA76CDD26}" dt="2025-02-23T17:59:13.380" v="1774" actId="404"/>
          <ac:spMkLst>
            <pc:docMk/>
            <pc:sldMk cId="1562242308" sldId="262"/>
            <ac:spMk id="31" creationId="{400EDC67-B482-03AE-FA45-748A9BEE5F8D}"/>
          </ac:spMkLst>
        </pc:spChg>
        <pc:spChg chg="add del mod">
          <ac:chgData name="Dianna Gonnzalez" userId="d19a64ab6d97c101" providerId="LiveId" clId="{04998AEE-C7E7-4571-9AE8-A07DA76CDD26}" dt="2025-02-23T17:59:01.979" v="1773" actId="1076"/>
          <ac:spMkLst>
            <pc:docMk/>
            <pc:sldMk cId="1562242308" sldId="262"/>
            <ac:spMk id="32" creationId="{2D55690A-948A-5EFB-7C17-9DB5A920E0B2}"/>
          </ac:spMkLst>
        </pc:spChg>
        <pc:spChg chg="mod">
          <ac:chgData name="Dianna Gonnzalez" userId="d19a64ab6d97c101" providerId="LiveId" clId="{04998AEE-C7E7-4571-9AE8-A07DA76CDD26}" dt="2025-02-23T17:59:16.927" v="1775" actId="404"/>
          <ac:spMkLst>
            <pc:docMk/>
            <pc:sldMk cId="1562242308" sldId="262"/>
            <ac:spMk id="39" creationId="{F13E34B4-4ED3-E374-FFB5-3497D47EB545}"/>
          </ac:spMkLst>
        </pc:spChg>
        <pc:spChg chg="mod">
          <ac:chgData name="Dianna Gonnzalez" userId="d19a64ab6d97c101" providerId="LiveId" clId="{04998AEE-C7E7-4571-9AE8-A07DA76CDD26}" dt="2025-02-23T17:59:46.418" v="1781" actId="1076"/>
          <ac:spMkLst>
            <pc:docMk/>
            <pc:sldMk cId="1562242308" sldId="262"/>
            <ac:spMk id="48" creationId="{60D78833-F0B8-B30B-3579-46B92D987D96}"/>
          </ac:spMkLst>
        </pc:spChg>
        <pc:spChg chg="mod">
          <ac:chgData name="Dianna Gonnzalez" userId="d19a64ab6d97c101" providerId="LiveId" clId="{04998AEE-C7E7-4571-9AE8-A07DA76CDD26}" dt="2025-02-23T17:59:30.446" v="1778" actId="14100"/>
          <ac:spMkLst>
            <pc:docMk/>
            <pc:sldMk cId="1562242308" sldId="262"/>
            <ac:spMk id="51" creationId="{52C7198B-6DDE-7C3D-6B15-4D322CEF5CA5}"/>
          </ac:spMkLst>
        </pc:spChg>
        <pc:spChg chg="mod">
          <ac:chgData name="Dianna Gonnzalez" userId="d19a64ab6d97c101" providerId="LiveId" clId="{04998AEE-C7E7-4571-9AE8-A07DA76CDD26}" dt="2025-02-23T18:00:04.376" v="1785" actId="20577"/>
          <ac:spMkLst>
            <pc:docMk/>
            <pc:sldMk cId="1562242308" sldId="262"/>
            <ac:spMk id="64" creationId="{47E7E788-58E2-023C-4F79-77BF8B104504}"/>
          </ac:spMkLst>
        </pc:spChg>
        <pc:spChg chg="mod">
          <ac:chgData name="Dianna Gonnzalez" userId="d19a64ab6d97c101" providerId="LiveId" clId="{04998AEE-C7E7-4571-9AE8-A07DA76CDD26}" dt="2025-02-23T18:00:22.129" v="1789" actId="1076"/>
          <ac:spMkLst>
            <pc:docMk/>
            <pc:sldMk cId="1562242308" sldId="262"/>
            <ac:spMk id="70" creationId="{1AC84679-22E6-7251-0431-77A0F6B65E4F}"/>
          </ac:spMkLst>
        </pc:spChg>
        <pc:spChg chg="mod">
          <ac:chgData name="Dianna Gonnzalez" userId="d19a64ab6d97c101" providerId="LiveId" clId="{04998AEE-C7E7-4571-9AE8-A07DA76CDD26}" dt="2025-02-23T18:00:50.919" v="1793" actId="1076"/>
          <ac:spMkLst>
            <pc:docMk/>
            <pc:sldMk cId="1562242308" sldId="262"/>
            <ac:spMk id="77" creationId="{F06E20DE-1220-1979-16C3-A3E053A95740}"/>
          </ac:spMkLst>
        </pc:spChg>
        <pc:graphicFrameChg chg="mod">
          <ac:chgData name="Dianna Gonnzalez" userId="d19a64ab6d97c101" providerId="LiveId" clId="{04998AEE-C7E7-4571-9AE8-A07DA76CDD26}" dt="2025-02-23T17:59:21.669" v="1777" actId="1076"/>
          <ac:graphicFrameMkLst>
            <pc:docMk/>
            <pc:sldMk cId="1562242308" sldId="262"/>
            <ac:graphicFrameMk id="37" creationId="{B08F8EFF-E59D-F4AB-2A35-15ABDB2F4748}"/>
          </ac:graphicFrameMkLst>
        </pc:graphicFrameChg>
        <pc:graphicFrameChg chg="mod">
          <ac:chgData name="Dianna Gonnzalez" userId="d19a64ab6d97c101" providerId="LiveId" clId="{04998AEE-C7E7-4571-9AE8-A07DA76CDD26}" dt="2025-02-23T18:00:09.523" v="1786"/>
          <ac:graphicFrameMkLst>
            <pc:docMk/>
            <pc:sldMk cId="1562242308" sldId="262"/>
            <ac:graphicFrameMk id="65" creationId="{BEAD4F36-D9AE-C9B0-0B71-766156F13594}"/>
          </ac:graphicFrameMkLst>
        </pc:graphicFrameChg>
        <pc:picChg chg="add mod ord">
          <ac:chgData name="Dianna Gonnzalez" userId="d19a64ab6d97c101" providerId="LiveId" clId="{04998AEE-C7E7-4571-9AE8-A07DA76CDD26}" dt="2025-02-20T18:50:28.841" v="158" actId="167"/>
          <ac:picMkLst>
            <pc:docMk/>
            <pc:sldMk cId="1562242308" sldId="262"/>
            <ac:picMk id="6" creationId="{9F83DB35-139D-76D4-4143-6947DA9CA590}"/>
          </ac:picMkLst>
        </pc:picChg>
        <pc:picChg chg="add mod ord">
          <ac:chgData name="Dianna Gonnzalez" userId="d19a64ab6d97c101" providerId="LiveId" clId="{04998AEE-C7E7-4571-9AE8-A07DA76CDD26}" dt="2025-02-20T18:50:28.841" v="158" actId="167"/>
          <ac:picMkLst>
            <pc:docMk/>
            <pc:sldMk cId="1562242308" sldId="262"/>
            <ac:picMk id="23" creationId="{AA6C0B87-2B5B-D3A7-608E-87D8CF365F22}"/>
          </ac:picMkLst>
        </pc:picChg>
        <pc:picChg chg="mod">
          <ac:chgData name="Dianna Gonnzalez" userId="d19a64ab6d97c101" providerId="LiveId" clId="{04998AEE-C7E7-4571-9AE8-A07DA76CDD26}" dt="2025-02-23T17:59:18.496" v="1776" actId="1076"/>
          <ac:picMkLst>
            <pc:docMk/>
            <pc:sldMk cId="1562242308" sldId="262"/>
            <ac:picMk id="35" creationId="{473727CB-1908-CA6B-C8FA-B134A6ADF4CA}"/>
          </ac:picMkLst>
        </pc:picChg>
        <pc:picChg chg="mod">
          <ac:chgData name="Dianna Gonnzalez" userId="d19a64ab6d97c101" providerId="LiveId" clId="{04998AEE-C7E7-4571-9AE8-A07DA76CDD26}" dt="2025-02-23T18:00:13.412" v="1787" actId="1076"/>
          <ac:picMkLst>
            <pc:docMk/>
            <pc:sldMk cId="1562242308" sldId="262"/>
            <ac:picMk id="68" creationId="{ECBD8596-4019-703A-41A7-057F2F459F31}"/>
          </ac:picMkLst>
        </pc:picChg>
        <pc:picChg chg="mod">
          <ac:chgData name="Dianna Gonnzalez" userId="d19a64ab6d97c101" providerId="LiveId" clId="{04998AEE-C7E7-4571-9AE8-A07DA76CDD26}" dt="2025-02-23T18:00:34.517" v="1790" actId="1076"/>
          <ac:picMkLst>
            <pc:docMk/>
            <pc:sldMk cId="1562242308" sldId="262"/>
            <ac:picMk id="71" creationId="{775D19EA-DE4E-B217-D7E7-BDBDC9D5F902}"/>
          </ac:picMkLst>
        </pc:picChg>
        <pc:picChg chg="mod">
          <ac:chgData name="Dianna Gonnzalez" userId="d19a64ab6d97c101" providerId="LiveId" clId="{04998AEE-C7E7-4571-9AE8-A07DA76CDD26}" dt="2025-02-23T18:00:38.019" v="1792" actId="1076"/>
          <ac:picMkLst>
            <pc:docMk/>
            <pc:sldMk cId="1562242308" sldId="262"/>
            <ac:picMk id="72" creationId="{ECB75E98-8F60-3707-F29F-BB9E2C3B8FD4}"/>
          </ac:picMkLst>
        </pc:picChg>
        <pc:picChg chg="mod">
          <ac:chgData name="Dianna Gonnzalez" userId="d19a64ab6d97c101" providerId="LiveId" clId="{04998AEE-C7E7-4571-9AE8-A07DA76CDD26}" dt="2025-02-23T18:00:36.155" v="1791" actId="1076"/>
          <ac:picMkLst>
            <pc:docMk/>
            <pc:sldMk cId="1562242308" sldId="262"/>
            <ac:picMk id="76" creationId="{E259871B-CD7E-4FEC-54A0-6FE536086EFB}"/>
          </ac:picMkLst>
        </pc:picChg>
      </pc:sldChg>
      <pc:sldChg chg="addSp delSp modSp mod">
        <pc:chgData name="Dianna Gonnzalez" userId="d19a64ab6d97c101" providerId="LiveId" clId="{04998AEE-C7E7-4571-9AE8-A07DA76CDD26}" dt="2025-02-23T17:20:09.615" v="1314" actId="404"/>
        <pc:sldMkLst>
          <pc:docMk/>
          <pc:sldMk cId="579531686" sldId="263"/>
        </pc:sldMkLst>
        <pc:spChg chg="add mod ord">
          <ac:chgData name="Dianna Gonnzalez" userId="d19a64ab6d97c101" providerId="LiveId" clId="{04998AEE-C7E7-4571-9AE8-A07DA76CDD26}" dt="2025-02-20T18:43:19.605" v="29" actId="167"/>
          <ac:spMkLst>
            <pc:docMk/>
            <pc:sldMk cId="579531686" sldId="263"/>
            <ac:spMk id="3" creationId="{F3D106A8-664D-2D78-0AE5-60016FBFE70A}"/>
          </ac:spMkLst>
        </pc:spChg>
        <pc:spChg chg="add mod ord">
          <ac:chgData name="Dianna Gonnzalez" userId="d19a64ab6d97c101" providerId="LiveId" clId="{04998AEE-C7E7-4571-9AE8-A07DA76CDD26}" dt="2025-02-20T18:43:19.605" v="29" actId="167"/>
          <ac:spMkLst>
            <pc:docMk/>
            <pc:sldMk cId="579531686" sldId="263"/>
            <ac:spMk id="4" creationId="{AC4E3DED-3D73-CB73-C3D8-AF9281A13331}"/>
          </ac:spMkLst>
        </pc:spChg>
        <pc:spChg chg="add mod ord">
          <ac:chgData name="Dianna Gonnzalez" userId="d19a64ab6d97c101" providerId="LiveId" clId="{04998AEE-C7E7-4571-9AE8-A07DA76CDD26}" dt="2025-02-20T18:43:19.605" v="29" actId="167"/>
          <ac:spMkLst>
            <pc:docMk/>
            <pc:sldMk cId="579531686" sldId="263"/>
            <ac:spMk id="5" creationId="{BEC3931F-8F6E-7521-528B-F912A98E785B}"/>
          </ac:spMkLst>
        </pc:spChg>
        <pc:spChg chg="add mod ord">
          <ac:chgData name="Dianna Gonnzalez" userId="d19a64ab6d97c101" providerId="LiveId" clId="{04998AEE-C7E7-4571-9AE8-A07DA76CDD26}" dt="2025-02-20T18:43:19.605" v="29" actId="167"/>
          <ac:spMkLst>
            <pc:docMk/>
            <pc:sldMk cId="579531686" sldId="263"/>
            <ac:spMk id="6" creationId="{F00A1237-5F2D-A691-0720-A21F15C82F80}"/>
          </ac:spMkLst>
        </pc:spChg>
        <pc:spChg chg="add mod ord">
          <ac:chgData name="Dianna Gonnzalez" userId="d19a64ab6d97c101" providerId="LiveId" clId="{04998AEE-C7E7-4571-9AE8-A07DA76CDD26}" dt="2025-02-20T18:43:19.605" v="29" actId="167"/>
          <ac:spMkLst>
            <pc:docMk/>
            <pc:sldMk cId="579531686" sldId="263"/>
            <ac:spMk id="7" creationId="{88CE0659-7FB2-2CD1-2237-B8772DF7B35D}"/>
          </ac:spMkLst>
        </pc:spChg>
        <pc:spChg chg="add mod ord">
          <ac:chgData name="Dianna Gonnzalez" userId="d19a64ab6d97c101" providerId="LiveId" clId="{04998AEE-C7E7-4571-9AE8-A07DA76CDD26}" dt="2025-02-20T18:43:19.605" v="29" actId="167"/>
          <ac:spMkLst>
            <pc:docMk/>
            <pc:sldMk cId="579531686" sldId="263"/>
            <ac:spMk id="9" creationId="{17DC719D-8583-B48D-D197-834C1BF51185}"/>
          </ac:spMkLst>
        </pc:spChg>
        <pc:spChg chg="add mod ord">
          <ac:chgData name="Dianna Gonnzalez" userId="d19a64ab6d97c101" providerId="LiveId" clId="{04998AEE-C7E7-4571-9AE8-A07DA76CDD26}" dt="2025-02-20T18:43:19.605" v="29" actId="167"/>
          <ac:spMkLst>
            <pc:docMk/>
            <pc:sldMk cId="579531686" sldId="263"/>
            <ac:spMk id="11" creationId="{123F1C3D-CF26-A36A-7D14-CCAAB3F7288F}"/>
          </ac:spMkLst>
        </pc:spChg>
        <pc:spChg chg="add mod ord">
          <ac:chgData name="Dianna Gonnzalez" userId="d19a64ab6d97c101" providerId="LiveId" clId="{04998AEE-C7E7-4571-9AE8-A07DA76CDD26}" dt="2025-02-20T18:43:39.250" v="31" actId="403"/>
          <ac:spMkLst>
            <pc:docMk/>
            <pc:sldMk cId="579531686" sldId="263"/>
            <ac:spMk id="12" creationId="{660A4821-4A63-C0B7-8228-870D73979EAE}"/>
          </ac:spMkLst>
        </pc:spChg>
        <pc:spChg chg="add mod">
          <ac:chgData name="Dianna Gonnzalez" userId="d19a64ab6d97c101" providerId="LiveId" clId="{04998AEE-C7E7-4571-9AE8-A07DA76CDD26}" dt="2025-02-23T17:03:06.765" v="1067" actId="14100"/>
          <ac:spMkLst>
            <pc:docMk/>
            <pc:sldMk cId="579531686" sldId="263"/>
            <ac:spMk id="14" creationId="{E44DBBB5-C0C3-0EAE-EC4C-030451B29BBD}"/>
          </ac:spMkLst>
        </pc:spChg>
        <pc:spChg chg="mod">
          <ac:chgData name="Dianna Gonnzalez" userId="d19a64ab6d97c101" providerId="LiveId" clId="{04998AEE-C7E7-4571-9AE8-A07DA76CDD26}" dt="2025-02-23T17:14:37.520" v="1174" actId="1076"/>
          <ac:spMkLst>
            <pc:docMk/>
            <pc:sldMk cId="579531686" sldId="263"/>
            <ac:spMk id="15" creationId="{20F1268C-21DA-913E-07BE-2C98736F24E2}"/>
          </ac:spMkLst>
        </pc:spChg>
        <pc:spChg chg="mod">
          <ac:chgData name="Dianna Gonnzalez" userId="d19a64ab6d97c101" providerId="LiveId" clId="{04998AEE-C7E7-4571-9AE8-A07DA76CDD26}" dt="2025-02-23T17:19:08.357" v="1297" actId="20577"/>
          <ac:spMkLst>
            <pc:docMk/>
            <pc:sldMk cId="579531686" sldId="263"/>
            <ac:spMk id="16" creationId="{044ED166-172F-C54C-31F9-B05996E0A216}"/>
          </ac:spMkLst>
        </pc:spChg>
        <pc:spChg chg="add mod">
          <ac:chgData name="Dianna Gonnzalez" userId="d19a64ab6d97c101" providerId="LiveId" clId="{04998AEE-C7E7-4571-9AE8-A07DA76CDD26}" dt="2025-02-23T17:03:32.284" v="1091" actId="20577"/>
          <ac:spMkLst>
            <pc:docMk/>
            <pc:sldMk cId="579531686" sldId="263"/>
            <ac:spMk id="18" creationId="{BA51A82F-558E-79E5-9CF3-512ED1D6AB37}"/>
          </ac:spMkLst>
        </pc:spChg>
        <pc:spChg chg="mod">
          <ac:chgData name="Dianna Gonnzalez" userId="d19a64ab6d97c101" providerId="LiveId" clId="{04998AEE-C7E7-4571-9AE8-A07DA76CDD26}" dt="2025-02-23T17:19:46.513" v="1303" actId="20577"/>
          <ac:spMkLst>
            <pc:docMk/>
            <pc:sldMk cId="579531686" sldId="263"/>
            <ac:spMk id="22" creationId="{B53E74F0-EE92-AA15-8D9D-297BEB3688CC}"/>
          </ac:spMkLst>
        </pc:spChg>
        <pc:spChg chg="add mod">
          <ac:chgData name="Dianna Gonnzalez" userId="d19a64ab6d97c101" providerId="LiveId" clId="{04998AEE-C7E7-4571-9AE8-A07DA76CDD26}" dt="2025-02-23T17:19:14.400" v="1299" actId="20577"/>
          <ac:spMkLst>
            <pc:docMk/>
            <pc:sldMk cId="579531686" sldId="263"/>
            <ac:spMk id="27" creationId="{A37B4BDF-83B9-DB0E-FFAF-0F70A99C8404}"/>
          </ac:spMkLst>
        </pc:spChg>
        <pc:spChg chg="add mod">
          <ac:chgData name="Dianna Gonnzalez" userId="d19a64ab6d97c101" providerId="LiveId" clId="{04998AEE-C7E7-4571-9AE8-A07DA76CDD26}" dt="2025-02-23T17:17:33.940" v="1265" actId="20577"/>
          <ac:spMkLst>
            <pc:docMk/>
            <pc:sldMk cId="579531686" sldId="263"/>
            <ac:spMk id="28" creationId="{AC5424C4-245C-45A6-2266-C52DC7D2E6C0}"/>
          </ac:spMkLst>
        </pc:spChg>
        <pc:spChg chg="mod">
          <ac:chgData name="Dianna Gonnzalez" userId="d19a64ab6d97c101" providerId="LiveId" clId="{04998AEE-C7E7-4571-9AE8-A07DA76CDD26}" dt="2025-02-23T17:19:04.530" v="1292" actId="20577"/>
          <ac:spMkLst>
            <pc:docMk/>
            <pc:sldMk cId="579531686" sldId="263"/>
            <ac:spMk id="32" creationId="{15C016AB-BDC3-ABDA-FA5D-BE261054E4F1}"/>
          </ac:spMkLst>
        </pc:spChg>
        <pc:spChg chg="mod">
          <ac:chgData name="Dianna Gonnzalez" userId="d19a64ab6d97c101" providerId="LiveId" clId="{04998AEE-C7E7-4571-9AE8-A07DA76CDD26}" dt="2025-02-23T17:16:47.246" v="1202" actId="1076"/>
          <ac:spMkLst>
            <pc:docMk/>
            <pc:sldMk cId="579531686" sldId="263"/>
            <ac:spMk id="42" creationId="{5FD08431-167F-D2B4-36B2-6948E0B7E1B4}"/>
          </ac:spMkLst>
        </pc:spChg>
        <pc:spChg chg="mod">
          <ac:chgData name="Dianna Gonnzalez" userId="d19a64ab6d97c101" providerId="LiveId" clId="{04998AEE-C7E7-4571-9AE8-A07DA76CDD26}" dt="2025-02-23T17:16:53.182" v="1204" actId="1076"/>
          <ac:spMkLst>
            <pc:docMk/>
            <pc:sldMk cId="579531686" sldId="263"/>
            <ac:spMk id="43" creationId="{F46AF496-D1F2-BCDD-8034-551908696D31}"/>
          </ac:spMkLst>
        </pc:spChg>
        <pc:spChg chg="del">
          <ac:chgData name="Dianna Gonnzalez" userId="d19a64ab6d97c101" providerId="LiveId" clId="{04998AEE-C7E7-4571-9AE8-A07DA76CDD26}" dt="2025-02-23T17:15:03.206" v="1179" actId="478"/>
          <ac:spMkLst>
            <pc:docMk/>
            <pc:sldMk cId="579531686" sldId="263"/>
            <ac:spMk id="45" creationId="{F4C04EB6-61F7-2DE0-2655-69E7742B5888}"/>
          </ac:spMkLst>
        </pc:spChg>
        <pc:spChg chg="mod">
          <ac:chgData name="Dianna Gonnzalez" userId="d19a64ab6d97c101" providerId="LiveId" clId="{04998AEE-C7E7-4571-9AE8-A07DA76CDD26}" dt="2025-02-23T17:19:17.424" v="1301" actId="20577"/>
          <ac:spMkLst>
            <pc:docMk/>
            <pc:sldMk cId="579531686" sldId="263"/>
            <ac:spMk id="47" creationId="{E9D9B81C-F20A-B77D-78E5-6347C97C8480}"/>
          </ac:spMkLst>
        </pc:spChg>
        <pc:spChg chg="mod">
          <ac:chgData name="Dianna Gonnzalez" userId="d19a64ab6d97c101" providerId="LiveId" clId="{04998AEE-C7E7-4571-9AE8-A07DA76CDD26}" dt="2025-02-23T17:19:50.642" v="1306" actId="20577"/>
          <ac:spMkLst>
            <pc:docMk/>
            <pc:sldMk cId="579531686" sldId="263"/>
            <ac:spMk id="55" creationId="{8D8FDB4A-FB9B-5579-FAE2-16D3ED205DCA}"/>
          </ac:spMkLst>
        </pc:spChg>
        <pc:spChg chg="mod">
          <ac:chgData name="Dianna Gonnzalez" userId="d19a64ab6d97c101" providerId="LiveId" clId="{04998AEE-C7E7-4571-9AE8-A07DA76CDD26}" dt="2025-02-23T17:05:43.635" v="1120" actId="1076"/>
          <ac:spMkLst>
            <pc:docMk/>
            <pc:sldMk cId="579531686" sldId="263"/>
            <ac:spMk id="56" creationId="{A8CB09BC-3A0A-B417-3123-4BB81A5AD010}"/>
          </ac:spMkLst>
        </pc:spChg>
        <pc:spChg chg="mod">
          <ac:chgData name="Dianna Gonnzalez" userId="d19a64ab6d97c101" providerId="LiveId" clId="{04998AEE-C7E7-4571-9AE8-A07DA76CDD26}" dt="2025-02-23T17:20:01.878" v="1313" actId="20577"/>
          <ac:spMkLst>
            <pc:docMk/>
            <pc:sldMk cId="579531686" sldId="263"/>
            <ac:spMk id="57" creationId="{DA67B4E0-85AB-7B8A-E06C-80AAF11C5734}"/>
          </ac:spMkLst>
        </pc:spChg>
        <pc:spChg chg="mod">
          <ac:chgData name="Dianna Gonnzalez" userId="d19a64ab6d97c101" providerId="LiveId" clId="{04998AEE-C7E7-4571-9AE8-A07DA76CDD26}" dt="2025-02-23T17:19:58.466" v="1311" actId="20577"/>
          <ac:spMkLst>
            <pc:docMk/>
            <pc:sldMk cId="579531686" sldId="263"/>
            <ac:spMk id="62" creationId="{E8CD6481-32DC-A2CD-638B-607CABE8D5FD}"/>
          </ac:spMkLst>
        </pc:spChg>
        <pc:spChg chg="mod">
          <ac:chgData name="Dianna Gonnzalez" userId="d19a64ab6d97c101" providerId="LiveId" clId="{04998AEE-C7E7-4571-9AE8-A07DA76CDD26}" dt="2025-02-23T17:20:09.615" v="1314" actId="404"/>
          <ac:spMkLst>
            <pc:docMk/>
            <pc:sldMk cId="579531686" sldId="263"/>
            <ac:spMk id="71" creationId="{FFE3BBC8-6692-D212-2809-5E8DD109B795}"/>
          </ac:spMkLst>
        </pc:spChg>
        <pc:spChg chg="del mod">
          <ac:chgData name="Dianna Gonnzalez" userId="d19a64ab6d97c101" providerId="LiveId" clId="{04998AEE-C7E7-4571-9AE8-A07DA76CDD26}" dt="2025-02-23T16:58:06.372" v="1028"/>
          <ac:spMkLst>
            <pc:docMk/>
            <pc:sldMk cId="579531686" sldId="263"/>
            <ac:spMk id="72" creationId="{55CEA8F2-BD98-EE6A-8770-1DFB5B700741}"/>
          </ac:spMkLst>
        </pc:spChg>
        <pc:spChg chg="mod">
          <ac:chgData name="Dianna Gonnzalez" userId="d19a64ab6d97c101" providerId="LiveId" clId="{04998AEE-C7E7-4571-9AE8-A07DA76CDD26}" dt="2025-02-23T17:03:17.390" v="1070" actId="1076"/>
          <ac:spMkLst>
            <pc:docMk/>
            <pc:sldMk cId="579531686" sldId="263"/>
            <ac:spMk id="73" creationId="{42263A09-4FA4-499E-D19B-B26715E34B6A}"/>
          </ac:spMkLst>
        </pc:spChg>
        <pc:spChg chg="del">
          <ac:chgData name="Dianna Gonnzalez" userId="d19a64ab6d97c101" providerId="LiveId" clId="{04998AEE-C7E7-4571-9AE8-A07DA76CDD26}" dt="2025-02-23T16:57:35.893" v="949" actId="478"/>
          <ac:spMkLst>
            <pc:docMk/>
            <pc:sldMk cId="579531686" sldId="263"/>
            <ac:spMk id="74" creationId="{41448918-AB6F-21B8-2E25-B86929E21026}"/>
          </ac:spMkLst>
        </pc:spChg>
        <pc:spChg chg="mod">
          <ac:chgData name="Dianna Gonnzalez" userId="d19a64ab6d97c101" providerId="LiveId" clId="{04998AEE-C7E7-4571-9AE8-A07DA76CDD26}" dt="2025-02-23T17:03:17.390" v="1070" actId="1076"/>
          <ac:spMkLst>
            <pc:docMk/>
            <pc:sldMk cId="579531686" sldId="263"/>
            <ac:spMk id="75" creationId="{8475F9EA-E940-DAF3-C158-1411F6818911}"/>
          </ac:spMkLst>
        </pc:spChg>
        <pc:graphicFrameChg chg="mod modGraphic">
          <ac:chgData name="Dianna Gonnzalez" userId="d19a64ab6d97c101" providerId="LiveId" clId="{04998AEE-C7E7-4571-9AE8-A07DA76CDD26}" dt="2025-02-23T17:05:13.997" v="1114" actId="1076"/>
          <ac:graphicFrameMkLst>
            <pc:docMk/>
            <pc:sldMk cId="579531686" sldId="263"/>
            <ac:graphicFrameMk id="8" creationId="{A5470173-239B-A53C-6637-4D0107934E40}"/>
          </ac:graphicFrameMkLst>
        </pc:graphicFrameChg>
        <pc:graphicFrameChg chg="add mod modGraphic">
          <ac:chgData name="Dianna Gonnzalez" userId="d19a64ab6d97c101" providerId="LiveId" clId="{04998AEE-C7E7-4571-9AE8-A07DA76CDD26}" dt="2025-02-23T17:03:09.117" v="1069" actId="14734"/>
          <ac:graphicFrameMkLst>
            <pc:docMk/>
            <pc:sldMk cId="579531686" sldId="263"/>
            <ac:graphicFrameMk id="10" creationId="{003C43CA-8FEA-0E43-8E8B-F60A7B4ACD0B}"/>
          </ac:graphicFrameMkLst>
        </pc:graphicFrameChg>
        <pc:graphicFrameChg chg="mod modGraphic">
          <ac:chgData name="Dianna Gonnzalez" userId="d19a64ab6d97c101" providerId="LiveId" clId="{04998AEE-C7E7-4571-9AE8-A07DA76CDD26}" dt="2025-02-23T17:12:59.254" v="1156" actId="2161"/>
          <ac:graphicFrameMkLst>
            <pc:docMk/>
            <pc:sldMk cId="579531686" sldId="263"/>
            <ac:graphicFrameMk id="50" creationId="{99CF1545-3A91-27CC-D7E9-D8AABDE2CFB8}"/>
          </ac:graphicFrameMkLst>
        </pc:graphicFrameChg>
        <pc:graphicFrameChg chg="mod modGraphic">
          <ac:chgData name="Dianna Gonnzalez" userId="d19a64ab6d97c101" providerId="LiveId" clId="{04998AEE-C7E7-4571-9AE8-A07DA76CDD26}" dt="2025-02-23T17:18:35.332" v="1284" actId="122"/>
          <ac:graphicFrameMkLst>
            <pc:docMk/>
            <pc:sldMk cId="579531686" sldId="263"/>
            <ac:graphicFrameMk id="58" creationId="{7E737FF6-1AFE-E55E-330B-98516E2573A5}"/>
          </ac:graphicFrameMkLst>
        </pc:graphicFrameChg>
        <pc:picChg chg="add mod ord">
          <ac:chgData name="Dianna Gonnzalez" userId="d19a64ab6d97c101" providerId="LiveId" clId="{04998AEE-C7E7-4571-9AE8-A07DA76CDD26}" dt="2025-02-20T18:43:19.605" v="29" actId="167"/>
          <ac:picMkLst>
            <pc:docMk/>
            <pc:sldMk cId="579531686" sldId="263"/>
            <ac:picMk id="2" creationId="{E4F3896D-F1F6-9601-B1FA-F2A83ED998A2}"/>
          </ac:picMkLst>
        </pc:picChg>
        <pc:picChg chg="add mod ord">
          <ac:chgData name="Dianna Gonnzalez" userId="d19a64ab6d97c101" providerId="LiveId" clId="{04998AEE-C7E7-4571-9AE8-A07DA76CDD26}" dt="2025-02-20T18:43:19.605" v="29" actId="167"/>
          <ac:picMkLst>
            <pc:docMk/>
            <pc:sldMk cId="579531686" sldId="263"/>
            <ac:picMk id="13" creationId="{EFD2CE56-8B1A-6BEA-1060-D91FDD305BA9}"/>
          </ac:picMkLst>
        </pc:picChg>
        <pc:picChg chg="add mod">
          <ac:chgData name="Dianna Gonnzalez" userId="d19a64ab6d97c101" providerId="LiveId" clId="{04998AEE-C7E7-4571-9AE8-A07DA76CDD26}" dt="2025-02-23T17:02:32.418" v="1050" actId="1076"/>
          <ac:picMkLst>
            <pc:docMk/>
            <pc:sldMk cId="579531686" sldId="263"/>
            <ac:picMk id="17" creationId="{9D933206-C452-1073-D349-6EB4D2AE17D8}"/>
          </ac:picMkLst>
        </pc:picChg>
        <pc:picChg chg="add mod">
          <ac:chgData name="Dianna Gonnzalez" userId="d19a64ab6d97c101" providerId="LiveId" clId="{04998AEE-C7E7-4571-9AE8-A07DA76CDD26}" dt="2025-02-23T17:01:24.576" v="1042" actId="931"/>
          <ac:picMkLst>
            <pc:docMk/>
            <pc:sldMk cId="579531686" sldId="263"/>
            <ac:picMk id="19" creationId="{D594E0B0-F3AB-8F06-79DA-2034EEA5C6A9}"/>
          </ac:picMkLst>
        </pc:picChg>
        <pc:picChg chg="add mod">
          <ac:chgData name="Dianna Gonnzalez" userId="d19a64ab6d97c101" providerId="LiveId" clId="{04998AEE-C7E7-4571-9AE8-A07DA76CDD26}" dt="2025-02-23T17:08:50.324" v="1128" actId="1076"/>
          <ac:picMkLst>
            <pc:docMk/>
            <pc:sldMk cId="579531686" sldId="263"/>
            <ac:picMk id="20" creationId="{2228AA1E-3DD6-C32C-25F0-23C5A82A173A}"/>
          </ac:picMkLst>
        </pc:picChg>
        <pc:picChg chg="add mod">
          <ac:chgData name="Dianna Gonnzalez" userId="d19a64ab6d97c101" providerId="LiveId" clId="{04998AEE-C7E7-4571-9AE8-A07DA76CDD26}" dt="2025-02-23T17:02:30.228" v="1049" actId="1076"/>
          <ac:picMkLst>
            <pc:docMk/>
            <pc:sldMk cId="579531686" sldId="263"/>
            <ac:picMk id="21" creationId="{9E6753ED-BA9D-4E1A-5AFF-AC201E05A67C}"/>
          </ac:picMkLst>
        </pc:picChg>
        <pc:picChg chg="add mod">
          <ac:chgData name="Dianna Gonnzalez" userId="d19a64ab6d97c101" providerId="LiveId" clId="{04998AEE-C7E7-4571-9AE8-A07DA76CDD26}" dt="2025-02-23T17:13:05.020" v="1158" actId="14100"/>
          <ac:picMkLst>
            <pc:docMk/>
            <pc:sldMk cId="579531686" sldId="263"/>
            <ac:picMk id="24" creationId="{E7C0D6A3-CBAF-1AAD-E575-8E2574C17F55}"/>
          </ac:picMkLst>
        </pc:picChg>
        <pc:picChg chg="add mod">
          <ac:chgData name="Dianna Gonnzalez" userId="d19a64ab6d97c101" providerId="LiveId" clId="{04998AEE-C7E7-4571-9AE8-A07DA76CDD26}" dt="2025-02-23T17:14:40.851" v="1176" actId="688"/>
          <ac:picMkLst>
            <pc:docMk/>
            <pc:sldMk cId="579531686" sldId="263"/>
            <ac:picMk id="26" creationId="{7D3B1812-0EC2-CB0D-1D2F-62063D8EF726}"/>
          </ac:picMkLst>
        </pc:picChg>
        <pc:picChg chg="add mod">
          <ac:chgData name="Dianna Gonnzalez" userId="d19a64ab6d97c101" providerId="LiveId" clId="{04998AEE-C7E7-4571-9AE8-A07DA76CDD26}" dt="2025-02-23T17:18:06.833" v="1272" actId="14100"/>
          <ac:picMkLst>
            <pc:docMk/>
            <pc:sldMk cId="579531686" sldId="263"/>
            <ac:picMk id="31" creationId="{CC86D765-8613-B76B-8351-3337536588F8}"/>
          </ac:picMkLst>
        </pc:picChg>
        <pc:picChg chg="mod">
          <ac:chgData name="Dianna Gonnzalez" userId="d19a64ab6d97c101" providerId="LiveId" clId="{04998AEE-C7E7-4571-9AE8-A07DA76CDD26}" dt="2025-02-23T17:14:49.622" v="1177" actId="1076"/>
          <ac:picMkLst>
            <pc:docMk/>
            <pc:sldMk cId="579531686" sldId="263"/>
            <ac:picMk id="33" creationId="{BAA0B4FB-D04B-E755-BFA0-A69C552230B7}"/>
          </ac:picMkLst>
        </pc:picChg>
        <pc:picChg chg="mod">
          <ac:chgData name="Dianna Gonnzalez" userId="d19a64ab6d97c101" providerId="LiveId" clId="{04998AEE-C7E7-4571-9AE8-A07DA76CDD26}" dt="2025-02-23T17:16:49.563" v="1203" actId="1076"/>
          <ac:picMkLst>
            <pc:docMk/>
            <pc:sldMk cId="579531686" sldId="263"/>
            <ac:picMk id="39" creationId="{BC57B784-482A-3AD4-EDF0-BC1AE04515BE}"/>
          </ac:picMkLst>
        </pc:picChg>
        <pc:picChg chg="del">
          <ac:chgData name="Dianna Gonnzalez" userId="d19a64ab6d97c101" providerId="LiveId" clId="{04998AEE-C7E7-4571-9AE8-A07DA76CDD26}" dt="2025-02-23T17:15:03.206" v="1179" actId="478"/>
          <ac:picMkLst>
            <pc:docMk/>
            <pc:sldMk cId="579531686" sldId="263"/>
            <ac:picMk id="41" creationId="{ADB4190E-05B8-1CDC-FFC2-3EF851A3FC2D}"/>
          </ac:picMkLst>
        </pc:picChg>
        <pc:picChg chg="del">
          <ac:chgData name="Dianna Gonnzalez" userId="d19a64ab6d97c101" providerId="LiveId" clId="{04998AEE-C7E7-4571-9AE8-A07DA76CDD26}" dt="2025-02-23T17:09:02.638" v="1131" actId="478"/>
          <ac:picMkLst>
            <pc:docMk/>
            <pc:sldMk cId="579531686" sldId="263"/>
            <ac:picMk id="54" creationId="{AF9E57B3-DF99-AF41-917F-F317AEE33C43}"/>
          </ac:picMkLst>
        </pc:picChg>
      </pc:sldChg>
      <pc:sldChg chg="addSp delSp modSp add mod">
        <pc:chgData name="Dianna Gonnzalez" userId="d19a64ab6d97c101" providerId="LiveId" clId="{04998AEE-C7E7-4571-9AE8-A07DA76CDD26}" dt="2025-02-23T18:03:14.071" v="1795" actId="20577"/>
        <pc:sldMkLst>
          <pc:docMk/>
          <pc:sldMk cId="3773793780" sldId="264"/>
        </pc:sldMkLst>
        <pc:graphicFrameChg chg="modGraphic">
          <ac:chgData name="Dianna Gonnzalez" userId="d19a64ab6d97c101" providerId="LiveId" clId="{04998AEE-C7E7-4571-9AE8-A07DA76CDD26}" dt="2025-02-23T18:03:14.071" v="1795" actId="20577"/>
          <ac:graphicFrameMkLst>
            <pc:docMk/>
            <pc:sldMk cId="3773793780" sldId="264"/>
            <ac:graphicFrameMk id="4" creationId="{A6C68970-46CF-848C-42B4-C0795B2EEDE0}"/>
          </ac:graphicFrameMkLst>
        </pc:graphicFrameChg>
        <pc:picChg chg="add mod ord">
          <ac:chgData name="Dianna Gonnzalez" userId="d19a64ab6d97c101" providerId="LiveId" clId="{04998AEE-C7E7-4571-9AE8-A07DA76CDD26}" dt="2025-02-18T23:17:47.508" v="12" actId="1076"/>
          <ac:picMkLst>
            <pc:docMk/>
            <pc:sldMk cId="3773793780" sldId="264"/>
            <ac:picMk id="19" creationId="{48B9DDF7-7907-7C44-E7E6-2CA8BDB8387B}"/>
          </ac:picMkLst>
        </pc:picChg>
      </pc:sldChg>
    </pc:docChg>
  </pc:docChgLst>
  <pc:docChgLst>
    <pc:chgData name="Dianna Gonnzalez" userId="d19a64ab6d97c101" providerId="LiveId" clId="{FA6BA16D-1CBB-40D9-90D6-EFC331D605EA}"/>
    <pc:docChg chg="custSel modSld">
      <pc:chgData name="Dianna Gonnzalez" userId="d19a64ab6d97c101" providerId="LiveId" clId="{FA6BA16D-1CBB-40D9-90D6-EFC331D605EA}" dt="2025-02-23T18:51:51.199" v="12" actId="1076"/>
      <pc:docMkLst>
        <pc:docMk/>
      </pc:docMkLst>
      <pc:sldChg chg="addSp delSp modSp mod">
        <pc:chgData name="Dianna Gonnzalez" userId="d19a64ab6d97c101" providerId="LiveId" clId="{FA6BA16D-1CBB-40D9-90D6-EFC331D605EA}" dt="2025-02-23T18:50:57.348" v="4" actId="166"/>
        <pc:sldMkLst>
          <pc:docMk/>
          <pc:sldMk cId="257818916" sldId="257"/>
        </pc:sldMkLst>
        <pc:spChg chg="del">
          <ac:chgData name="Dianna Gonnzalez" userId="d19a64ab6d97c101" providerId="LiveId" clId="{FA6BA16D-1CBB-40D9-90D6-EFC331D605EA}" dt="2025-02-23T18:50:39.615" v="0" actId="478"/>
          <ac:spMkLst>
            <pc:docMk/>
            <pc:sldMk cId="257818916" sldId="257"/>
            <ac:spMk id="10" creationId="{65C9A464-C8B2-EEEC-CF6A-8C6259AC8D89}"/>
          </ac:spMkLst>
        </pc:spChg>
        <pc:spChg chg="ord">
          <ac:chgData name="Dianna Gonnzalez" userId="d19a64ab6d97c101" providerId="LiveId" clId="{FA6BA16D-1CBB-40D9-90D6-EFC331D605EA}" dt="2025-02-23T18:50:57.348" v="4" actId="166"/>
          <ac:spMkLst>
            <pc:docMk/>
            <pc:sldMk cId="257818916" sldId="257"/>
            <ac:spMk id="32" creationId="{A379CF44-E36A-8A90-ABE3-EE3B85FE25C9}"/>
          </ac:spMkLst>
        </pc:spChg>
        <pc:picChg chg="add mod">
          <ac:chgData name="Dianna Gonnzalez" userId="d19a64ab6d97c101" providerId="LiveId" clId="{FA6BA16D-1CBB-40D9-90D6-EFC331D605EA}" dt="2025-02-23T18:50:49.056" v="3" actId="1076"/>
          <ac:picMkLst>
            <pc:docMk/>
            <pc:sldMk cId="257818916" sldId="257"/>
            <ac:picMk id="2" creationId="{0CB8D5FD-6132-9667-E95F-AE9604EC0241}"/>
          </ac:picMkLst>
        </pc:picChg>
        <pc:picChg chg="del">
          <ac:chgData name="Dianna Gonnzalez" userId="d19a64ab6d97c101" providerId="LiveId" clId="{FA6BA16D-1CBB-40D9-90D6-EFC331D605EA}" dt="2025-02-23T18:50:39.615" v="0" actId="478"/>
          <ac:picMkLst>
            <pc:docMk/>
            <pc:sldMk cId="257818916" sldId="257"/>
            <ac:picMk id="33" creationId="{0E66D34A-251C-4C2B-7F5B-7FB1E5A85958}"/>
          </ac:picMkLst>
        </pc:picChg>
        <pc:picChg chg="del">
          <ac:chgData name="Dianna Gonnzalez" userId="d19a64ab6d97c101" providerId="LiveId" clId="{FA6BA16D-1CBB-40D9-90D6-EFC331D605EA}" dt="2025-02-23T18:50:39.615" v="0" actId="478"/>
          <ac:picMkLst>
            <pc:docMk/>
            <pc:sldMk cId="257818916" sldId="257"/>
            <ac:picMk id="43" creationId="{D4B12337-534B-240A-D87E-09DBBBFD7BC0}"/>
          </ac:picMkLst>
        </pc:picChg>
        <pc:picChg chg="del">
          <ac:chgData name="Dianna Gonnzalez" userId="d19a64ab6d97c101" providerId="LiveId" clId="{FA6BA16D-1CBB-40D9-90D6-EFC331D605EA}" dt="2025-02-23T18:50:39.615" v="0" actId="478"/>
          <ac:picMkLst>
            <pc:docMk/>
            <pc:sldMk cId="257818916" sldId="257"/>
            <ac:picMk id="47" creationId="{AE3BDB3A-A903-C8D3-CDB0-4B00B1957CC8}"/>
          </ac:picMkLst>
        </pc:picChg>
        <pc:picChg chg="del">
          <ac:chgData name="Dianna Gonnzalez" userId="d19a64ab6d97c101" providerId="LiveId" clId="{FA6BA16D-1CBB-40D9-90D6-EFC331D605EA}" dt="2025-02-23T18:50:39.615" v="0" actId="478"/>
          <ac:picMkLst>
            <pc:docMk/>
            <pc:sldMk cId="257818916" sldId="257"/>
            <ac:picMk id="55" creationId="{6861F2B5-E3F3-24F4-5C83-36FD8DC30939}"/>
          </ac:picMkLst>
        </pc:picChg>
        <pc:picChg chg="del">
          <ac:chgData name="Dianna Gonnzalez" userId="d19a64ab6d97c101" providerId="LiveId" clId="{FA6BA16D-1CBB-40D9-90D6-EFC331D605EA}" dt="2025-02-23T18:50:39.615" v="0" actId="478"/>
          <ac:picMkLst>
            <pc:docMk/>
            <pc:sldMk cId="257818916" sldId="257"/>
            <ac:picMk id="56" creationId="{C6A8612E-B661-DF25-7783-C9D03EB60EBB}"/>
          </ac:picMkLst>
        </pc:picChg>
        <pc:picChg chg="del">
          <ac:chgData name="Dianna Gonnzalez" userId="d19a64ab6d97c101" providerId="LiveId" clId="{FA6BA16D-1CBB-40D9-90D6-EFC331D605EA}" dt="2025-02-23T18:50:39.615" v="0" actId="478"/>
          <ac:picMkLst>
            <pc:docMk/>
            <pc:sldMk cId="257818916" sldId="257"/>
            <ac:picMk id="58" creationId="{6B92C122-408E-17B3-5025-E6B7C39E5DAE}"/>
          </ac:picMkLst>
        </pc:picChg>
        <pc:picChg chg="del">
          <ac:chgData name="Dianna Gonnzalez" userId="d19a64ab6d97c101" providerId="LiveId" clId="{FA6BA16D-1CBB-40D9-90D6-EFC331D605EA}" dt="2025-02-23T18:50:39.615" v="0" actId="478"/>
          <ac:picMkLst>
            <pc:docMk/>
            <pc:sldMk cId="257818916" sldId="257"/>
            <ac:picMk id="66" creationId="{C2F8262D-B278-0BD9-9399-C7099216AE15}"/>
          </ac:picMkLst>
        </pc:picChg>
        <pc:picChg chg="del">
          <ac:chgData name="Dianna Gonnzalez" userId="d19a64ab6d97c101" providerId="LiveId" clId="{FA6BA16D-1CBB-40D9-90D6-EFC331D605EA}" dt="2025-02-23T18:50:39.615" v="0" actId="478"/>
          <ac:picMkLst>
            <pc:docMk/>
            <pc:sldMk cId="257818916" sldId="257"/>
            <ac:picMk id="70" creationId="{C391DCE6-CED7-9A14-93DF-6AD61D5152B7}"/>
          </ac:picMkLst>
        </pc:picChg>
        <pc:picChg chg="del">
          <ac:chgData name="Dianna Gonnzalez" userId="d19a64ab6d97c101" providerId="LiveId" clId="{FA6BA16D-1CBB-40D9-90D6-EFC331D605EA}" dt="2025-02-23T18:50:39.615" v="0" actId="478"/>
          <ac:picMkLst>
            <pc:docMk/>
            <pc:sldMk cId="257818916" sldId="257"/>
            <ac:picMk id="71" creationId="{7090367F-4D23-3E26-CB58-3F887E190CE7}"/>
          </ac:picMkLst>
        </pc:picChg>
      </pc:sldChg>
      <pc:sldChg chg="addSp delSp modSp mod">
        <pc:chgData name="Dianna Gonnzalez" userId="d19a64ab6d97c101" providerId="LiveId" clId="{FA6BA16D-1CBB-40D9-90D6-EFC331D605EA}" dt="2025-02-23T18:51:51.199" v="12" actId="1076"/>
        <pc:sldMkLst>
          <pc:docMk/>
          <pc:sldMk cId="579531686" sldId="263"/>
        </pc:sldMkLst>
        <pc:graphicFrameChg chg="del">
          <ac:chgData name="Dianna Gonnzalez" userId="d19a64ab6d97c101" providerId="LiveId" clId="{FA6BA16D-1CBB-40D9-90D6-EFC331D605EA}" dt="2025-02-23T18:51:16.184" v="5" actId="478"/>
          <ac:graphicFrameMkLst>
            <pc:docMk/>
            <pc:sldMk cId="579531686" sldId="263"/>
            <ac:graphicFrameMk id="50" creationId="{99CF1545-3A91-27CC-D7E9-D8AABDE2CFB8}"/>
          </ac:graphicFrameMkLst>
        </pc:graphicFrameChg>
        <pc:picChg chg="add mod modCrop">
          <ac:chgData name="Dianna Gonnzalez" userId="d19a64ab6d97c101" providerId="LiveId" clId="{FA6BA16D-1CBB-40D9-90D6-EFC331D605EA}" dt="2025-02-23T18:51:51.199" v="12" actId="1076"/>
          <ac:picMkLst>
            <pc:docMk/>
            <pc:sldMk cId="579531686" sldId="263"/>
            <ac:picMk id="19" creationId="{4C74D97B-A4C4-25D0-CF8C-9D071D7E5583}"/>
          </ac:picMkLst>
        </pc:picChg>
        <pc:picChg chg="del">
          <ac:chgData name="Dianna Gonnzalez" userId="d19a64ab6d97c101" providerId="LiveId" clId="{FA6BA16D-1CBB-40D9-90D6-EFC331D605EA}" dt="2025-02-23T18:51:16.184" v="5" actId="478"/>
          <ac:picMkLst>
            <pc:docMk/>
            <pc:sldMk cId="579531686" sldId="263"/>
            <ac:picMk id="24" creationId="{E7C0D6A3-CBAF-1AAD-E575-8E2574C17F55}"/>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Ventas</c:v>
                </c:pt>
              </c:strCache>
            </c:strRef>
          </c:tx>
          <c:spPr>
            <a:ln>
              <a:solidFill>
                <a:schemeClr val="tx1"/>
              </a:solidFill>
            </a:ln>
          </c:spPr>
          <c:dPt>
            <c:idx val="0"/>
            <c:bubble3D val="0"/>
            <c:spPr>
              <a:solidFill>
                <a:srgbClr val="A6A6A6"/>
              </a:solidFill>
              <a:ln w="19050">
                <a:solidFill>
                  <a:schemeClr val="tx1"/>
                </a:solidFill>
              </a:ln>
              <a:effectLst/>
            </c:spPr>
            <c:extLst>
              <c:ext xmlns:c16="http://schemas.microsoft.com/office/drawing/2014/chart" uri="{C3380CC4-5D6E-409C-BE32-E72D297353CC}">
                <c16:uniqueId val="{00000001-A476-41A9-913D-6337B675DF2E}"/>
              </c:ext>
            </c:extLst>
          </c:dPt>
          <c:dPt>
            <c:idx val="1"/>
            <c:bubble3D val="0"/>
            <c:spPr>
              <a:solidFill>
                <a:schemeClr val="bg1">
                  <a:lumMod val="65000"/>
                </a:schemeClr>
              </a:solidFill>
              <a:ln w="19050">
                <a:solidFill>
                  <a:schemeClr val="tx1"/>
                </a:solidFill>
              </a:ln>
              <a:effectLst/>
            </c:spPr>
            <c:extLst>
              <c:ext xmlns:c16="http://schemas.microsoft.com/office/drawing/2014/chart" uri="{C3380CC4-5D6E-409C-BE32-E72D297353CC}">
                <c16:uniqueId val="{00000003-A476-41A9-913D-6337B675DF2E}"/>
              </c:ext>
            </c:extLst>
          </c:dPt>
          <c:dPt>
            <c:idx val="2"/>
            <c:bubble3D val="0"/>
            <c:spPr>
              <a:solidFill>
                <a:schemeClr val="accent3"/>
              </a:solidFill>
              <a:ln w="19050">
                <a:solidFill>
                  <a:schemeClr val="tx1"/>
                </a:solidFill>
              </a:ln>
              <a:effectLst/>
            </c:spPr>
            <c:extLst>
              <c:ext xmlns:c16="http://schemas.microsoft.com/office/drawing/2014/chart" uri="{C3380CC4-5D6E-409C-BE32-E72D297353CC}">
                <c16:uniqueId val="{00000005-A476-41A9-913D-6337B675DF2E}"/>
              </c:ext>
            </c:extLst>
          </c:dPt>
          <c:dPt>
            <c:idx val="3"/>
            <c:bubble3D val="0"/>
            <c:spPr>
              <a:solidFill>
                <a:schemeClr val="bg1"/>
              </a:solidFill>
              <a:ln w="19050">
                <a:solidFill>
                  <a:schemeClr val="tx1"/>
                </a:solidFill>
              </a:ln>
              <a:effectLst/>
            </c:spPr>
            <c:extLst>
              <c:ext xmlns:c16="http://schemas.microsoft.com/office/drawing/2014/chart" uri="{C3380CC4-5D6E-409C-BE32-E72D297353CC}">
                <c16:uniqueId val="{00000007-A476-41A9-913D-6337B675DF2E}"/>
              </c:ext>
            </c:extLst>
          </c:dPt>
          <c:cat>
            <c:strRef>
              <c:f>Hoja1!$A$2:$A$5</c:f>
              <c:strCache>
                <c:ptCount val="4"/>
                <c:pt idx="0">
                  <c:v>1er trim.</c:v>
                </c:pt>
                <c:pt idx="1">
                  <c:v>2º trim.</c:v>
                </c:pt>
                <c:pt idx="2">
                  <c:v>3er trim.</c:v>
                </c:pt>
                <c:pt idx="3">
                  <c:v>4º trim.</c:v>
                </c:pt>
              </c:strCache>
            </c:strRef>
          </c:cat>
          <c:val>
            <c:numRef>
              <c:f>Hoja1!$B$2:$B$5</c:f>
              <c:numCache>
                <c:formatCode>General</c:formatCode>
                <c:ptCount val="4"/>
                <c:pt idx="0">
                  <c:v>50</c:v>
                </c:pt>
                <c:pt idx="1">
                  <c:v>50</c:v>
                </c:pt>
                <c:pt idx="2">
                  <c:v>50</c:v>
                </c:pt>
                <c:pt idx="3">
                  <c:v>50</c:v>
                </c:pt>
              </c:numCache>
            </c:numRef>
          </c:val>
          <c:extLst>
            <c:ext xmlns:c16="http://schemas.microsoft.com/office/drawing/2014/chart" uri="{C3380CC4-5D6E-409C-BE32-E72D297353CC}">
              <c16:uniqueId val="{00000008-A476-41A9-913D-6337B675DF2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Ventas</c:v>
                </c:pt>
              </c:strCache>
            </c:strRef>
          </c:tx>
          <c:spPr>
            <a:solidFill>
              <a:schemeClr val="bg1"/>
            </a:solidFill>
            <a:ln w="19050">
              <a:solidFill>
                <a:schemeClr val="tx1"/>
              </a:solidFill>
            </a:ln>
          </c:spPr>
          <c:dPt>
            <c:idx val="0"/>
            <c:bubble3D val="0"/>
            <c:spPr>
              <a:solidFill>
                <a:schemeClr val="bg1">
                  <a:lumMod val="65000"/>
                </a:schemeClr>
              </a:solidFill>
              <a:ln w="19050">
                <a:solidFill>
                  <a:schemeClr val="tx1"/>
                </a:solidFill>
              </a:ln>
              <a:effectLst/>
            </c:spPr>
            <c:extLst>
              <c:ext xmlns:c16="http://schemas.microsoft.com/office/drawing/2014/chart" uri="{C3380CC4-5D6E-409C-BE32-E72D297353CC}">
                <c16:uniqueId val="{00000001-41B2-4B53-99D7-FD07884AE87A}"/>
              </c:ext>
            </c:extLst>
          </c:dPt>
          <c:dPt>
            <c:idx val="1"/>
            <c:bubble3D val="0"/>
            <c:spPr>
              <a:solidFill>
                <a:srgbClr val="A6A6A6"/>
              </a:solidFill>
              <a:ln w="19050">
                <a:solidFill>
                  <a:schemeClr val="tx1"/>
                </a:solidFill>
              </a:ln>
              <a:effectLst/>
            </c:spPr>
            <c:extLst>
              <c:ext xmlns:c16="http://schemas.microsoft.com/office/drawing/2014/chart" uri="{C3380CC4-5D6E-409C-BE32-E72D297353CC}">
                <c16:uniqueId val="{00000003-41B2-4B53-99D7-FD07884AE87A}"/>
              </c:ext>
            </c:extLst>
          </c:dPt>
          <c:dPt>
            <c:idx val="2"/>
            <c:bubble3D val="0"/>
            <c:spPr>
              <a:solidFill>
                <a:srgbClr val="A6A6A6"/>
              </a:solidFill>
              <a:ln w="19050">
                <a:solidFill>
                  <a:schemeClr val="tx1"/>
                </a:solidFill>
              </a:ln>
              <a:effectLst/>
            </c:spPr>
            <c:extLst>
              <c:ext xmlns:c16="http://schemas.microsoft.com/office/drawing/2014/chart" uri="{C3380CC4-5D6E-409C-BE32-E72D297353CC}">
                <c16:uniqueId val="{00000005-41B2-4B53-99D7-FD07884AE87A}"/>
              </c:ext>
            </c:extLst>
          </c:dPt>
          <c:dPt>
            <c:idx val="3"/>
            <c:bubble3D val="0"/>
            <c:spPr>
              <a:solidFill>
                <a:srgbClr val="A6A6A6"/>
              </a:solidFill>
              <a:ln w="19050">
                <a:solidFill>
                  <a:schemeClr val="tx1"/>
                </a:solidFill>
              </a:ln>
              <a:effectLst/>
            </c:spPr>
            <c:extLst>
              <c:ext xmlns:c16="http://schemas.microsoft.com/office/drawing/2014/chart" uri="{C3380CC4-5D6E-409C-BE32-E72D297353CC}">
                <c16:uniqueId val="{00000007-41B2-4B53-99D7-FD07884AE87A}"/>
              </c:ext>
            </c:extLst>
          </c:dPt>
          <c:dPt>
            <c:idx val="4"/>
            <c:bubble3D val="0"/>
            <c:spPr>
              <a:solidFill>
                <a:srgbClr val="A6A6A6"/>
              </a:solidFill>
              <a:ln w="19050">
                <a:solidFill>
                  <a:schemeClr val="tx1"/>
                </a:solidFill>
              </a:ln>
              <a:effectLst/>
            </c:spPr>
            <c:extLst>
              <c:ext xmlns:c16="http://schemas.microsoft.com/office/drawing/2014/chart" uri="{C3380CC4-5D6E-409C-BE32-E72D297353CC}">
                <c16:uniqueId val="{00000009-41B2-4B53-99D7-FD07884AE87A}"/>
              </c:ext>
            </c:extLst>
          </c:dPt>
          <c:dPt>
            <c:idx val="5"/>
            <c:bubble3D val="0"/>
            <c:spPr>
              <a:solidFill>
                <a:srgbClr val="A6A6A6"/>
              </a:solidFill>
              <a:ln w="19050">
                <a:solidFill>
                  <a:schemeClr val="tx1"/>
                </a:solidFill>
              </a:ln>
              <a:effectLst/>
            </c:spPr>
            <c:extLst>
              <c:ext xmlns:c16="http://schemas.microsoft.com/office/drawing/2014/chart" uri="{C3380CC4-5D6E-409C-BE32-E72D297353CC}">
                <c16:uniqueId val="{0000000B-41B2-4B53-99D7-FD07884AE87A}"/>
              </c:ext>
            </c:extLst>
          </c:dPt>
          <c:dPt>
            <c:idx val="6"/>
            <c:bubble3D val="0"/>
            <c:spPr>
              <a:solidFill>
                <a:schemeClr val="bg1"/>
              </a:solidFill>
              <a:ln w="19050">
                <a:solidFill>
                  <a:schemeClr val="tx1"/>
                </a:solidFill>
              </a:ln>
              <a:effectLst/>
            </c:spPr>
            <c:extLst>
              <c:ext xmlns:c16="http://schemas.microsoft.com/office/drawing/2014/chart" uri="{C3380CC4-5D6E-409C-BE32-E72D297353CC}">
                <c16:uniqueId val="{0000000D-41B2-4B53-99D7-FD07884AE87A}"/>
              </c:ext>
            </c:extLst>
          </c:dPt>
          <c:dPt>
            <c:idx val="7"/>
            <c:bubble3D val="0"/>
            <c:spPr>
              <a:solidFill>
                <a:schemeClr val="bg1"/>
              </a:solidFill>
              <a:ln w="19050">
                <a:solidFill>
                  <a:schemeClr val="tx1"/>
                </a:solidFill>
              </a:ln>
              <a:effectLst/>
            </c:spPr>
            <c:extLst>
              <c:ext xmlns:c16="http://schemas.microsoft.com/office/drawing/2014/chart" uri="{C3380CC4-5D6E-409C-BE32-E72D297353CC}">
                <c16:uniqueId val="{0000000F-41B2-4B53-99D7-FD07884AE87A}"/>
              </c:ext>
            </c:extLst>
          </c:dPt>
          <c:cat>
            <c:strRef>
              <c:f>Hoja1!$A$2:$A$9</c:f>
              <c:strCache>
                <c:ptCount val="8"/>
                <c:pt idx="0">
                  <c:v>1er trim.</c:v>
                </c:pt>
                <c:pt idx="1">
                  <c:v>2º trim.</c:v>
                </c:pt>
                <c:pt idx="2">
                  <c:v>3er trim.</c:v>
                </c:pt>
                <c:pt idx="3">
                  <c:v>4º trim.</c:v>
                </c:pt>
                <c:pt idx="4">
                  <c:v>1</c:v>
                </c:pt>
                <c:pt idx="5">
                  <c:v>2</c:v>
                </c:pt>
                <c:pt idx="6">
                  <c:v>3</c:v>
                </c:pt>
                <c:pt idx="7">
                  <c:v>5</c:v>
                </c:pt>
              </c:strCache>
            </c:strRef>
          </c:cat>
          <c:val>
            <c:numRef>
              <c:f>Hoja1!$B$2:$B$9</c:f>
              <c:numCache>
                <c:formatCode>General</c:formatCode>
                <c:ptCount val="8"/>
                <c:pt idx="0">
                  <c:v>50</c:v>
                </c:pt>
                <c:pt idx="1">
                  <c:v>50</c:v>
                </c:pt>
                <c:pt idx="2">
                  <c:v>50</c:v>
                </c:pt>
                <c:pt idx="3">
                  <c:v>50</c:v>
                </c:pt>
                <c:pt idx="4">
                  <c:v>50</c:v>
                </c:pt>
                <c:pt idx="5">
                  <c:v>50</c:v>
                </c:pt>
                <c:pt idx="6">
                  <c:v>50</c:v>
                </c:pt>
                <c:pt idx="7">
                  <c:v>50</c:v>
                </c:pt>
              </c:numCache>
            </c:numRef>
          </c:val>
          <c:extLst>
            <c:ext xmlns:c16="http://schemas.microsoft.com/office/drawing/2014/chart" uri="{C3380CC4-5D6E-409C-BE32-E72D297353CC}">
              <c16:uniqueId val="{00000010-41B2-4B53-99D7-FD07884AE87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C48EBF-FFA7-41FF-A246-FDF9450F783D}" type="datetimeFigureOut">
              <a:rPr lang="es-MX" smtClean="0"/>
              <a:t>23/02/2025</a:t>
            </a:fld>
            <a:endParaRPr lang="es-MX"/>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5EB749-FBF0-49C2-90DC-110C776547EC}" type="slidenum">
              <a:rPr lang="es-MX" smtClean="0"/>
              <a:t>‹#›</a:t>
            </a:fld>
            <a:endParaRPr lang="es-MX"/>
          </a:p>
        </p:txBody>
      </p:sp>
    </p:spTree>
    <p:extLst>
      <p:ext uri="{BB962C8B-B14F-4D97-AF65-F5344CB8AC3E}">
        <p14:creationId xmlns:p14="http://schemas.microsoft.com/office/powerpoint/2010/main" val="3979098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70ADA2-8ACF-4E2A-AE6E-A017EF46D74D}" type="datetimeFigureOut">
              <a:rPr lang="es-MX" smtClean="0"/>
              <a:t>23/02/2025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B96C4661-E3BD-45A2-A630-2D3C7313E290}" type="slidenum">
              <a:rPr lang="es-MX" smtClean="0"/>
              <a:t>‹#›</a:t>
            </a:fld>
            <a:endParaRPr lang="es-MX"/>
          </a:p>
        </p:txBody>
      </p:sp>
    </p:spTree>
    <p:extLst>
      <p:ext uri="{BB962C8B-B14F-4D97-AF65-F5344CB8AC3E}">
        <p14:creationId xmlns:p14="http://schemas.microsoft.com/office/powerpoint/2010/main" val="3419687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0ADA2-8ACF-4E2A-AE6E-A017EF46D74D}" type="datetimeFigureOut">
              <a:rPr lang="es-MX" smtClean="0"/>
              <a:t>23/02/2025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B96C4661-E3BD-45A2-A630-2D3C7313E290}" type="slidenum">
              <a:rPr lang="es-MX" smtClean="0"/>
              <a:t>‹#›</a:t>
            </a:fld>
            <a:endParaRPr lang="es-MX"/>
          </a:p>
        </p:txBody>
      </p:sp>
    </p:spTree>
    <p:extLst>
      <p:ext uri="{BB962C8B-B14F-4D97-AF65-F5344CB8AC3E}">
        <p14:creationId xmlns:p14="http://schemas.microsoft.com/office/powerpoint/2010/main" val="3008642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0ADA2-8ACF-4E2A-AE6E-A017EF46D74D}" type="datetimeFigureOut">
              <a:rPr lang="es-MX" smtClean="0"/>
              <a:t>23/02/2025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B96C4661-E3BD-45A2-A630-2D3C7313E290}" type="slidenum">
              <a:rPr lang="es-MX" smtClean="0"/>
              <a:t>‹#›</a:t>
            </a:fld>
            <a:endParaRPr lang="es-MX"/>
          </a:p>
        </p:txBody>
      </p:sp>
    </p:spTree>
    <p:extLst>
      <p:ext uri="{BB962C8B-B14F-4D97-AF65-F5344CB8AC3E}">
        <p14:creationId xmlns:p14="http://schemas.microsoft.com/office/powerpoint/2010/main" val="2620523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0ADA2-8ACF-4E2A-AE6E-A017EF46D74D}" type="datetimeFigureOut">
              <a:rPr lang="es-MX" smtClean="0"/>
              <a:t>23/02/2025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B96C4661-E3BD-45A2-A630-2D3C7313E290}" type="slidenum">
              <a:rPr lang="es-MX" smtClean="0"/>
              <a:t>‹#›</a:t>
            </a:fld>
            <a:endParaRPr lang="es-MX"/>
          </a:p>
        </p:txBody>
      </p:sp>
    </p:spTree>
    <p:extLst>
      <p:ext uri="{BB962C8B-B14F-4D97-AF65-F5344CB8AC3E}">
        <p14:creationId xmlns:p14="http://schemas.microsoft.com/office/powerpoint/2010/main" val="2930558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70ADA2-8ACF-4E2A-AE6E-A017EF46D74D}" type="datetimeFigureOut">
              <a:rPr lang="es-MX" smtClean="0"/>
              <a:t>23/02/2025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B96C4661-E3BD-45A2-A630-2D3C7313E290}" type="slidenum">
              <a:rPr lang="es-MX" smtClean="0"/>
              <a:t>‹#›</a:t>
            </a:fld>
            <a:endParaRPr lang="es-MX"/>
          </a:p>
        </p:txBody>
      </p:sp>
    </p:spTree>
    <p:extLst>
      <p:ext uri="{BB962C8B-B14F-4D97-AF65-F5344CB8AC3E}">
        <p14:creationId xmlns:p14="http://schemas.microsoft.com/office/powerpoint/2010/main" val="2455922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70ADA2-8ACF-4E2A-AE6E-A017EF46D74D}" type="datetimeFigureOut">
              <a:rPr lang="es-MX" smtClean="0"/>
              <a:t>23/02/2025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B96C4661-E3BD-45A2-A630-2D3C7313E290}" type="slidenum">
              <a:rPr lang="es-MX" smtClean="0"/>
              <a:t>‹#›</a:t>
            </a:fld>
            <a:endParaRPr lang="es-MX"/>
          </a:p>
        </p:txBody>
      </p:sp>
    </p:spTree>
    <p:extLst>
      <p:ext uri="{BB962C8B-B14F-4D97-AF65-F5344CB8AC3E}">
        <p14:creationId xmlns:p14="http://schemas.microsoft.com/office/powerpoint/2010/main" val="1597040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70ADA2-8ACF-4E2A-AE6E-A017EF46D74D}" type="datetimeFigureOut">
              <a:rPr lang="es-MX" smtClean="0"/>
              <a:t>23/02/2025</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B96C4661-E3BD-45A2-A630-2D3C7313E290}" type="slidenum">
              <a:rPr lang="es-MX" smtClean="0"/>
              <a:t>‹#›</a:t>
            </a:fld>
            <a:endParaRPr lang="es-MX"/>
          </a:p>
        </p:txBody>
      </p:sp>
    </p:spTree>
    <p:extLst>
      <p:ext uri="{BB962C8B-B14F-4D97-AF65-F5344CB8AC3E}">
        <p14:creationId xmlns:p14="http://schemas.microsoft.com/office/powerpoint/2010/main" val="2858260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70ADA2-8ACF-4E2A-AE6E-A017EF46D74D}" type="datetimeFigureOut">
              <a:rPr lang="es-MX" smtClean="0"/>
              <a:t>23/02/2025</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B96C4661-E3BD-45A2-A630-2D3C7313E290}" type="slidenum">
              <a:rPr lang="es-MX" smtClean="0"/>
              <a:t>‹#›</a:t>
            </a:fld>
            <a:endParaRPr lang="es-MX"/>
          </a:p>
        </p:txBody>
      </p:sp>
    </p:spTree>
    <p:extLst>
      <p:ext uri="{BB962C8B-B14F-4D97-AF65-F5344CB8AC3E}">
        <p14:creationId xmlns:p14="http://schemas.microsoft.com/office/powerpoint/2010/main" val="2220069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70ADA2-8ACF-4E2A-AE6E-A017EF46D74D}" type="datetimeFigureOut">
              <a:rPr lang="es-MX" smtClean="0"/>
              <a:t>23/02/2025</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B96C4661-E3BD-45A2-A630-2D3C7313E290}" type="slidenum">
              <a:rPr lang="es-MX" smtClean="0"/>
              <a:t>‹#›</a:t>
            </a:fld>
            <a:endParaRPr lang="es-MX"/>
          </a:p>
        </p:txBody>
      </p:sp>
    </p:spTree>
    <p:extLst>
      <p:ext uri="{BB962C8B-B14F-4D97-AF65-F5344CB8AC3E}">
        <p14:creationId xmlns:p14="http://schemas.microsoft.com/office/powerpoint/2010/main" val="1118663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C70ADA2-8ACF-4E2A-AE6E-A017EF46D74D}" type="datetimeFigureOut">
              <a:rPr lang="es-MX" smtClean="0"/>
              <a:t>23/02/2025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B96C4661-E3BD-45A2-A630-2D3C7313E290}" type="slidenum">
              <a:rPr lang="es-MX" smtClean="0"/>
              <a:t>‹#›</a:t>
            </a:fld>
            <a:endParaRPr lang="es-MX"/>
          </a:p>
        </p:txBody>
      </p:sp>
    </p:spTree>
    <p:extLst>
      <p:ext uri="{BB962C8B-B14F-4D97-AF65-F5344CB8AC3E}">
        <p14:creationId xmlns:p14="http://schemas.microsoft.com/office/powerpoint/2010/main" val="1729893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C70ADA2-8ACF-4E2A-AE6E-A017EF46D74D}" type="datetimeFigureOut">
              <a:rPr lang="es-MX" smtClean="0"/>
              <a:t>23/02/2025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B96C4661-E3BD-45A2-A630-2D3C7313E290}" type="slidenum">
              <a:rPr lang="es-MX" smtClean="0"/>
              <a:t>‹#›</a:t>
            </a:fld>
            <a:endParaRPr lang="es-MX"/>
          </a:p>
        </p:txBody>
      </p:sp>
    </p:spTree>
    <p:extLst>
      <p:ext uri="{BB962C8B-B14F-4D97-AF65-F5344CB8AC3E}">
        <p14:creationId xmlns:p14="http://schemas.microsoft.com/office/powerpoint/2010/main" val="1660754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2C70ADA2-8ACF-4E2A-AE6E-A017EF46D74D}" type="datetimeFigureOut">
              <a:rPr lang="es-MX" smtClean="0"/>
              <a:t>23/02/2025</a:t>
            </a:fld>
            <a:endParaRPr lang="es-MX"/>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B96C4661-E3BD-45A2-A630-2D3C7313E290}" type="slidenum">
              <a:rPr lang="es-MX" smtClean="0"/>
              <a:t>‹#›</a:t>
            </a:fld>
            <a:endParaRPr lang="es-MX"/>
          </a:p>
        </p:txBody>
      </p:sp>
    </p:spTree>
    <p:extLst>
      <p:ext uri="{BB962C8B-B14F-4D97-AF65-F5344CB8AC3E}">
        <p14:creationId xmlns:p14="http://schemas.microsoft.com/office/powerpoint/2010/main" val="41023938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1.png"/><Relationship Id="rId12" Type="http://schemas.openxmlformats.org/officeDocument/2006/relationships/image" Target="../media/image26.tm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5" Type="http://schemas.openxmlformats.org/officeDocument/2006/relationships/image" Target="../media/image38.tmp"/><Relationship Id="rId10" Type="http://schemas.openxmlformats.org/officeDocument/2006/relationships/image" Target="../media/image33.png"/><Relationship Id="rId4" Type="http://schemas.openxmlformats.org/officeDocument/2006/relationships/image" Target="../media/image28.png"/><Relationship Id="rId9" Type="http://schemas.microsoft.com/office/2007/relationships/hdphoto" Target="../media/hdphoto1.wdp"/><Relationship Id="rId14"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2.png"/><Relationship Id="rId7" Type="http://schemas.openxmlformats.org/officeDocument/2006/relationships/image" Target="../media/image40.png"/><Relationship Id="rId12" Type="http://schemas.openxmlformats.org/officeDocument/2006/relationships/image" Target="../media/image45.tm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chart" Target="../charts/chart2.xml"/><Relationship Id="rId10" Type="http://schemas.openxmlformats.org/officeDocument/2006/relationships/image" Target="../media/image43.png"/><Relationship Id="rId4" Type="http://schemas.openxmlformats.org/officeDocument/2006/relationships/chart" Target="../charts/chart1.xml"/><Relationship Id="rId9" Type="http://schemas.openxmlformats.org/officeDocument/2006/relationships/image" Target="../media/image42.png"/></Relationships>
</file>

<file path=ppt/slides/_rels/slide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jpe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2.png"/><Relationship Id="rId21" Type="http://schemas.openxmlformats.org/officeDocument/2006/relationships/image" Target="../media/image73.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image" Target="../media/image1.png"/><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creen with black border&#10;&#10;AI-generated content may be incorrect.">
            <a:extLst>
              <a:ext uri="{FF2B5EF4-FFF2-40B4-BE49-F238E27FC236}">
                <a16:creationId xmlns:a16="http://schemas.microsoft.com/office/drawing/2014/main" id="{0FF68BD2-9DF3-986A-D76E-5C8067D9D0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graphicFrame>
        <p:nvGraphicFramePr>
          <p:cNvPr id="4" name="Table 34">
            <a:extLst>
              <a:ext uri="{FF2B5EF4-FFF2-40B4-BE49-F238E27FC236}">
                <a16:creationId xmlns:a16="http://schemas.microsoft.com/office/drawing/2014/main" id="{A6C68970-46CF-848C-42B4-C0795B2EEDE0}"/>
              </a:ext>
            </a:extLst>
          </p:cNvPr>
          <p:cNvGraphicFramePr>
            <a:graphicFrameLocks noGrp="1"/>
          </p:cNvGraphicFramePr>
          <p:nvPr>
            <p:extLst>
              <p:ext uri="{D42A27DB-BD31-4B8C-83A1-F6EECF244321}">
                <p14:modId xmlns:p14="http://schemas.microsoft.com/office/powerpoint/2010/main" val="838348129"/>
              </p:ext>
            </p:extLst>
          </p:nvPr>
        </p:nvGraphicFramePr>
        <p:xfrm>
          <a:off x="388323" y="6458053"/>
          <a:ext cx="6177952" cy="1554480"/>
        </p:xfrm>
        <a:graphic>
          <a:graphicData uri="http://schemas.openxmlformats.org/drawingml/2006/table">
            <a:tbl>
              <a:tblPr firstRow="1" bandRow="1">
                <a:tableStyleId>{5940675A-B579-460E-94D1-54222C63F5DA}</a:tableStyleId>
              </a:tblPr>
              <a:tblGrid>
                <a:gridCol w="2703427">
                  <a:extLst>
                    <a:ext uri="{9D8B030D-6E8A-4147-A177-3AD203B41FA5}">
                      <a16:colId xmlns:a16="http://schemas.microsoft.com/office/drawing/2014/main" val="3924615229"/>
                    </a:ext>
                  </a:extLst>
                </a:gridCol>
                <a:gridCol w="1187355">
                  <a:extLst>
                    <a:ext uri="{9D8B030D-6E8A-4147-A177-3AD203B41FA5}">
                      <a16:colId xmlns:a16="http://schemas.microsoft.com/office/drawing/2014/main" val="3094459296"/>
                    </a:ext>
                  </a:extLst>
                </a:gridCol>
                <a:gridCol w="1023582">
                  <a:extLst>
                    <a:ext uri="{9D8B030D-6E8A-4147-A177-3AD203B41FA5}">
                      <a16:colId xmlns:a16="http://schemas.microsoft.com/office/drawing/2014/main" val="3466433493"/>
                    </a:ext>
                  </a:extLst>
                </a:gridCol>
                <a:gridCol w="1263588">
                  <a:extLst>
                    <a:ext uri="{9D8B030D-6E8A-4147-A177-3AD203B41FA5}">
                      <a16:colId xmlns:a16="http://schemas.microsoft.com/office/drawing/2014/main" val="1469628123"/>
                    </a:ext>
                  </a:extLst>
                </a:gridCol>
              </a:tblGrid>
              <a:tr h="190525">
                <a:tc>
                  <a:txBody>
                    <a:bodyPr/>
                    <a:lstStyle/>
                    <a:p>
                      <a:pPr algn="ctr"/>
                      <a:r>
                        <a:rPr lang="es-MX" sz="1600" dirty="0">
                          <a:solidFill>
                            <a:schemeClr val="tx1"/>
                          </a:solidFill>
                          <a:latin typeface="APLKinderPeeps" panose="02000603000000000000" pitchFamily="2" charset="0"/>
                          <a:ea typeface="APLKinderPeeps" panose="02000603000000000000" pitchFamily="2" charset="0"/>
                        </a:rPr>
                        <a:t>Campo formativo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s-MX" sz="1600" dirty="0">
                          <a:solidFill>
                            <a:schemeClr val="tx1"/>
                          </a:solidFill>
                          <a:latin typeface="APLKinderPeeps" panose="02000603000000000000" pitchFamily="2" charset="0"/>
                          <a:ea typeface="APLKinderPeeps" panose="02000603000000000000" pitchFamily="2" charset="0"/>
                        </a:rPr>
                        <a:t>Reactivos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s-MX" sz="1600" dirty="0">
                          <a:solidFill>
                            <a:schemeClr val="tx1"/>
                          </a:solidFill>
                          <a:latin typeface="APLKinderPeeps" panose="02000603000000000000" pitchFamily="2" charset="0"/>
                          <a:ea typeface="APLKinderPeeps" panose="02000603000000000000" pitchFamily="2" charset="0"/>
                        </a:rPr>
                        <a:t>Aciertos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s-MX" sz="1600" dirty="0">
                          <a:solidFill>
                            <a:schemeClr val="tx1"/>
                          </a:solidFill>
                          <a:latin typeface="APLKinderPeeps" panose="02000603000000000000" pitchFamily="2" charset="0"/>
                          <a:ea typeface="APLKinderPeeps" panose="02000603000000000000" pitchFamily="2" charset="0"/>
                        </a:rPr>
                        <a:t>Calificación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2891546722"/>
                  </a:ext>
                </a:extLst>
              </a:tr>
              <a:tr h="173204">
                <a:tc>
                  <a:txBody>
                    <a:bodyPr/>
                    <a:lstStyle/>
                    <a:p>
                      <a:pPr algn="ctr"/>
                      <a:r>
                        <a:rPr lang="es-MX" sz="1400" dirty="0">
                          <a:latin typeface="APLKinderPeeps" panose="02000603000000000000" pitchFamily="2" charset="0"/>
                          <a:ea typeface="APLKinderPeeps" panose="02000603000000000000" pitchFamily="2" charset="0"/>
                        </a:rPr>
                        <a:t>Lenguajes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1400" dirty="0">
                          <a:latin typeface="APLKinderPeeps" panose="02000603000000000000" pitchFamily="2" charset="0"/>
                          <a:ea typeface="APLKinderPeeps" panose="02000603000000000000" pitchFamily="2" charset="0"/>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sz="1400" dirty="0">
                        <a:latin typeface="APLKinderPeeps" panose="02000603000000000000" pitchFamily="2" charset="0"/>
                        <a:ea typeface="APLKinderPeeps" panose="02000603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sz="1400" dirty="0">
                        <a:latin typeface="APLKinderPeeps" panose="02000603000000000000" pitchFamily="2" charset="0"/>
                        <a:ea typeface="APLKinderPeeps" panose="02000603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0871605"/>
                  </a:ext>
                </a:extLst>
              </a:tr>
              <a:tr h="294448">
                <a:tc>
                  <a:txBody>
                    <a:bodyPr/>
                    <a:lstStyle/>
                    <a:p>
                      <a:pPr algn="ctr"/>
                      <a:r>
                        <a:rPr lang="es-MX" sz="1400" dirty="0">
                          <a:latin typeface="APLKinderPeeps" panose="02000603000000000000" pitchFamily="2" charset="0"/>
                          <a:ea typeface="APLKinderPeeps" panose="02000603000000000000" pitchFamily="2" charset="0"/>
                        </a:rPr>
                        <a:t>Saberes y pensamiento científico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1400" dirty="0">
                          <a:latin typeface="APLKinderPeeps" panose="02000603000000000000" pitchFamily="2" charset="0"/>
                          <a:ea typeface="APLKinderPeeps" panose="02000603000000000000" pitchFamily="2" charset="0"/>
                        </a:rPr>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sz="1400" dirty="0">
                        <a:latin typeface="APLKinderPeeps" panose="02000603000000000000" pitchFamily="2" charset="0"/>
                        <a:ea typeface="APLKinderPeeps" panose="02000603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sz="1400" dirty="0">
                        <a:latin typeface="APLKinderPeeps" panose="02000603000000000000" pitchFamily="2" charset="0"/>
                        <a:ea typeface="APLKinderPeeps" panose="02000603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1506448"/>
                  </a:ext>
                </a:extLst>
              </a:tr>
              <a:tr h="294448">
                <a:tc>
                  <a:txBody>
                    <a:bodyPr/>
                    <a:lstStyle/>
                    <a:p>
                      <a:pPr algn="ctr"/>
                      <a:r>
                        <a:rPr lang="es-MX" sz="1400" dirty="0">
                          <a:latin typeface="APLKinderPeeps" panose="02000603000000000000" pitchFamily="2" charset="0"/>
                          <a:ea typeface="APLKinderPeeps" panose="02000603000000000000" pitchFamily="2" charset="0"/>
                        </a:rPr>
                        <a:t>Ética, naturaleza y sociedades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1400">
                          <a:latin typeface="APLKinderPeeps" panose="02000603000000000000" pitchFamily="2" charset="0"/>
                          <a:ea typeface="APLKinderPeeps" panose="02000603000000000000" pitchFamily="2" charset="0"/>
                        </a:rPr>
                        <a:t>10</a:t>
                      </a:r>
                      <a:endParaRPr lang="es-MX" sz="1400" dirty="0">
                        <a:latin typeface="APLKinderPeeps" panose="02000603000000000000" pitchFamily="2" charset="0"/>
                        <a:ea typeface="APLKinderPeeps" panose="02000603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sz="1400" dirty="0">
                        <a:latin typeface="APLKinderPeeps" panose="02000603000000000000" pitchFamily="2" charset="0"/>
                        <a:ea typeface="APLKinderPeeps" panose="02000603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sz="1400" dirty="0">
                        <a:latin typeface="APLKinderPeeps" panose="02000603000000000000" pitchFamily="2" charset="0"/>
                        <a:ea typeface="APLKinderPeeps" panose="02000603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004084"/>
                  </a:ext>
                </a:extLst>
              </a:tr>
              <a:tr h="294448">
                <a:tc>
                  <a:txBody>
                    <a:bodyPr/>
                    <a:lstStyle/>
                    <a:p>
                      <a:pPr algn="ctr"/>
                      <a:r>
                        <a:rPr lang="es-MX" sz="1400" dirty="0">
                          <a:latin typeface="APLKinderPeeps" panose="02000603000000000000" pitchFamily="2" charset="0"/>
                          <a:ea typeface="APLKinderPeeps" panose="02000603000000000000" pitchFamily="2" charset="0"/>
                        </a:rPr>
                        <a:t>De lo humano a lo comunitario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1400" dirty="0">
                          <a:latin typeface="APLKinderPeeps" panose="02000603000000000000" pitchFamily="2" charset="0"/>
                          <a:ea typeface="APLKinderPeeps" panose="02000603000000000000" pitchFamily="2"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sz="1400" dirty="0">
                        <a:latin typeface="APLKinderPeeps" panose="02000603000000000000" pitchFamily="2" charset="0"/>
                        <a:ea typeface="APLKinderPeeps" panose="02000603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sz="1400" dirty="0">
                        <a:latin typeface="APLKinderPeeps" panose="02000603000000000000" pitchFamily="2" charset="0"/>
                        <a:ea typeface="APLKinderPeeps" panose="02000603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1540411"/>
                  </a:ext>
                </a:extLst>
              </a:tr>
            </a:tbl>
          </a:graphicData>
        </a:graphic>
      </p:graphicFrame>
      <p:sp>
        <p:nvSpPr>
          <p:cNvPr id="5" name="Rectangle: Rounded Corners 4">
            <a:extLst>
              <a:ext uri="{FF2B5EF4-FFF2-40B4-BE49-F238E27FC236}">
                <a16:creationId xmlns:a16="http://schemas.microsoft.com/office/drawing/2014/main" id="{40FBFB06-7BA9-707F-3662-DDC3F281B1AA}"/>
              </a:ext>
            </a:extLst>
          </p:cNvPr>
          <p:cNvSpPr/>
          <p:nvPr/>
        </p:nvSpPr>
        <p:spPr>
          <a:xfrm>
            <a:off x="5013088" y="8127033"/>
            <a:ext cx="949246" cy="651842"/>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TextBox 5">
            <a:extLst>
              <a:ext uri="{FF2B5EF4-FFF2-40B4-BE49-F238E27FC236}">
                <a16:creationId xmlns:a16="http://schemas.microsoft.com/office/drawing/2014/main" id="{2211BF50-353B-D326-28B6-2E05394693EF}"/>
              </a:ext>
            </a:extLst>
          </p:cNvPr>
          <p:cNvSpPr txBox="1"/>
          <p:nvPr/>
        </p:nvSpPr>
        <p:spPr>
          <a:xfrm>
            <a:off x="3736764" y="8295691"/>
            <a:ext cx="1183990" cy="369332"/>
          </a:xfrm>
          <a:prstGeom prst="rect">
            <a:avLst/>
          </a:prstGeom>
          <a:solidFill>
            <a:schemeClr val="bg2">
              <a:lumMod val="75000"/>
            </a:schemeClr>
          </a:solidFill>
        </p:spPr>
        <p:txBody>
          <a:bodyPr wrap="square">
            <a:spAutoFit/>
          </a:bodyPr>
          <a:lstStyle/>
          <a:p>
            <a:pPr algn="ctr"/>
            <a:r>
              <a:rPr lang="es-MX" sz="1800" dirty="0">
                <a:latin typeface="APLRealTalk" panose="02000603000000000000" pitchFamily="2" charset="0"/>
                <a:ea typeface="APLRealTalk" panose="02000603000000000000" pitchFamily="2" charset="0"/>
              </a:rPr>
              <a:t>Promedio </a:t>
            </a:r>
            <a:endParaRPr lang="es-MX" dirty="0">
              <a:latin typeface="APLRealTalk" panose="02000603000000000000" pitchFamily="2" charset="0"/>
              <a:ea typeface="APLRealTalk" panose="02000603000000000000" pitchFamily="2" charset="0"/>
            </a:endParaRPr>
          </a:p>
        </p:txBody>
      </p:sp>
      <p:sp>
        <p:nvSpPr>
          <p:cNvPr id="7" name="TextBox 6">
            <a:extLst>
              <a:ext uri="{FF2B5EF4-FFF2-40B4-BE49-F238E27FC236}">
                <a16:creationId xmlns:a16="http://schemas.microsoft.com/office/drawing/2014/main" id="{4A5E64AF-6B86-9BC1-F69B-D96A68481ACF}"/>
              </a:ext>
            </a:extLst>
          </p:cNvPr>
          <p:cNvSpPr txBox="1"/>
          <p:nvPr/>
        </p:nvSpPr>
        <p:spPr>
          <a:xfrm>
            <a:off x="189031" y="8729901"/>
            <a:ext cx="1915418" cy="307777"/>
          </a:xfrm>
          <a:prstGeom prst="rect">
            <a:avLst/>
          </a:prstGeom>
          <a:noFill/>
        </p:spPr>
        <p:txBody>
          <a:bodyPr wrap="square">
            <a:spAutoFit/>
          </a:bodyPr>
          <a:lstStyle/>
          <a:p>
            <a:r>
              <a:rPr lang="es-MX" sz="1400" dirty="0">
                <a:ln w="76200">
                  <a:noFill/>
                </a:ln>
                <a:solidFill>
                  <a:sysClr val="windowText" lastClr="000000"/>
                </a:solidFill>
                <a:latin typeface="APLRealTalk" panose="02000603000000000000" pitchFamily="2" charset="0"/>
                <a:ea typeface="APLRealTalk" panose="02000603000000000000" pitchFamily="2" charset="0"/>
              </a:rPr>
              <a:t>Material Mundo ABC</a:t>
            </a:r>
          </a:p>
        </p:txBody>
      </p:sp>
      <p:sp>
        <p:nvSpPr>
          <p:cNvPr id="8" name="TextBox 7">
            <a:extLst>
              <a:ext uri="{FF2B5EF4-FFF2-40B4-BE49-F238E27FC236}">
                <a16:creationId xmlns:a16="http://schemas.microsoft.com/office/drawing/2014/main" id="{43B7B76D-788D-8D39-90AB-37DE5892F70B}"/>
              </a:ext>
            </a:extLst>
          </p:cNvPr>
          <p:cNvSpPr txBox="1"/>
          <p:nvPr/>
        </p:nvSpPr>
        <p:spPr>
          <a:xfrm>
            <a:off x="237422" y="4513798"/>
            <a:ext cx="5794285" cy="1815882"/>
          </a:xfrm>
          <a:prstGeom prst="rect">
            <a:avLst/>
          </a:prstGeom>
          <a:noFill/>
        </p:spPr>
        <p:txBody>
          <a:bodyPr wrap="square">
            <a:spAutoFit/>
          </a:bodyPr>
          <a:lstStyle/>
          <a:p>
            <a:pPr algn="ctr"/>
            <a:r>
              <a:rPr lang="es-MX" sz="2000" dirty="0">
                <a:latin typeface="APLKinderPeeps" panose="02000603000000000000" pitchFamily="2" charset="0"/>
                <a:ea typeface="APLKinderPeeps" panose="02000603000000000000" pitchFamily="2" charset="0"/>
              </a:rPr>
              <a:t>              Nombre del alumno (a):</a:t>
            </a:r>
          </a:p>
          <a:p>
            <a:pPr algn="ctr"/>
            <a:endParaRPr lang="es-MX" sz="1200" dirty="0">
              <a:latin typeface="APLKinderPeeps" panose="02000603000000000000" pitchFamily="2" charset="0"/>
              <a:ea typeface="APLKinderPeeps" panose="02000603000000000000" pitchFamily="2" charset="0"/>
            </a:endParaRPr>
          </a:p>
          <a:p>
            <a:pPr algn="ctr"/>
            <a:endParaRPr lang="es-MX" sz="2000" b="1" dirty="0">
              <a:latin typeface="APLKinderPeeps" panose="02000603000000000000" pitchFamily="2" charset="0"/>
              <a:ea typeface="APLKinderPeeps" panose="02000603000000000000" pitchFamily="2" charset="0"/>
            </a:endParaRPr>
          </a:p>
          <a:p>
            <a:r>
              <a:rPr lang="es-MX" sz="2000" dirty="0">
                <a:latin typeface="APLKinderPeeps" panose="02000603000000000000" pitchFamily="2" charset="0"/>
                <a:ea typeface="APLKinderPeeps" panose="02000603000000000000" pitchFamily="2" charset="0"/>
              </a:rPr>
              <a:t>Grupo:           Fecha:</a:t>
            </a:r>
          </a:p>
          <a:p>
            <a:pPr algn="ctr"/>
            <a:r>
              <a:rPr lang="es-MX" sz="2000" dirty="0">
                <a:latin typeface="APLKinderPeeps" panose="02000603000000000000" pitchFamily="2" charset="0"/>
                <a:ea typeface="APLKinderPeeps" panose="02000603000000000000" pitchFamily="2" charset="0"/>
              </a:rPr>
              <a:t>Nombre de la escuela:</a:t>
            </a:r>
          </a:p>
          <a:p>
            <a:endParaRPr lang="es-MX" sz="2000" b="1" dirty="0">
              <a:latin typeface="APLKinderPeeps" panose="02000603000000000000" pitchFamily="2" charset="0"/>
              <a:ea typeface="APLKinderPeeps" panose="02000603000000000000" pitchFamily="2" charset="0"/>
            </a:endParaRPr>
          </a:p>
        </p:txBody>
      </p:sp>
      <p:sp>
        <p:nvSpPr>
          <p:cNvPr id="9" name="Rectangle: Rounded Corners 8">
            <a:extLst>
              <a:ext uri="{FF2B5EF4-FFF2-40B4-BE49-F238E27FC236}">
                <a16:creationId xmlns:a16="http://schemas.microsoft.com/office/drawing/2014/main" id="{8C7AAB21-D790-32E1-9BB5-FE14AB0442DD}"/>
              </a:ext>
            </a:extLst>
          </p:cNvPr>
          <p:cNvSpPr/>
          <p:nvPr/>
        </p:nvSpPr>
        <p:spPr>
          <a:xfrm>
            <a:off x="429966" y="4910645"/>
            <a:ext cx="6060776" cy="35474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angle: Rounded Corners 9">
            <a:extLst>
              <a:ext uri="{FF2B5EF4-FFF2-40B4-BE49-F238E27FC236}">
                <a16:creationId xmlns:a16="http://schemas.microsoft.com/office/drawing/2014/main" id="{60BB0998-F050-2B98-597F-14A3EDB54319}"/>
              </a:ext>
            </a:extLst>
          </p:cNvPr>
          <p:cNvSpPr/>
          <p:nvPr/>
        </p:nvSpPr>
        <p:spPr>
          <a:xfrm>
            <a:off x="1052527" y="5330862"/>
            <a:ext cx="770304" cy="35474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b="1" dirty="0"/>
          </a:p>
        </p:txBody>
      </p:sp>
      <p:sp>
        <p:nvSpPr>
          <p:cNvPr id="11" name="Rectangle: Rounded Corners 10">
            <a:extLst>
              <a:ext uri="{FF2B5EF4-FFF2-40B4-BE49-F238E27FC236}">
                <a16:creationId xmlns:a16="http://schemas.microsoft.com/office/drawing/2014/main" id="{39315BB5-26C7-B54B-5C41-9EA82ABC01CC}"/>
              </a:ext>
            </a:extLst>
          </p:cNvPr>
          <p:cNvSpPr/>
          <p:nvPr/>
        </p:nvSpPr>
        <p:spPr>
          <a:xfrm>
            <a:off x="2562569" y="5334350"/>
            <a:ext cx="4013016" cy="35474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Rectangle: Rounded Corners 11">
            <a:extLst>
              <a:ext uri="{FF2B5EF4-FFF2-40B4-BE49-F238E27FC236}">
                <a16:creationId xmlns:a16="http://schemas.microsoft.com/office/drawing/2014/main" id="{6E184764-5393-E4B1-307E-70859BBE9FF2}"/>
              </a:ext>
            </a:extLst>
          </p:cNvPr>
          <p:cNvSpPr/>
          <p:nvPr/>
        </p:nvSpPr>
        <p:spPr>
          <a:xfrm>
            <a:off x="407922" y="5992864"/>
            <a:ext cx="6060776" cy="35474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 name="Picture 12">
            <a:extLst>
              <a:ext uri="{FF2B5EF4-FFF2-40B4-BE49-F238E27FC236}">
                <a16:creationId xmlns:a16="http://schemas.microsoft.com/office/drawing/2014/main" id="{EFF7559C-D1AE-CE86-AF78-2928FA568532}"/>
              </a:ext>
            </a:extLst>
          </p:cNvPr>
          <p:cNvPicPr>
            <a:picLocks noChangeAspect="1"/>
          </p:cNvPicPr>
          <p:nvPr/>
        </p:nvPicPr>
        <p:blipFill>
          <a:blip r:embed="rId3"/>
          <a:stretch>
            <a:fillRect/>
          </a:stretch>
        </p:blipFill>
        <p:spPr>
          <a:xfrm>
            <a:off x="6098932" y="8559379"/>
            <a:ext cx="739532" cy="528085"/>
          </a:xfrm>
          <a:prstGeom prst="rect">
            <a:avLst/>
          </a:prstGeom>
        </p:spPr>
      </p:pic>
      <p:sp>
        <p:nvSpPr>
          <p:cNvPr id="14" name="TextBox 13">
            <a:extLst>
              <a:ext uri="{FF2B5EF4-FFF2-40B4-BE49-F238E27FC236}">
                <a16:creationId xmlns:a16="http://schemas.microsoft.com/office/drawing/2014/main" id="{5DFB224C-FC2D-98F6-7ABD-937B0B54039B}"/>
              </a:ext>
            </a:extLst>
          </p:cNvPr>
          <p:cNvSpPr txBox="1"/>
          <p:nvPr/>
        </p:nvSpPr>
        <p:spPr>
          <a:xfrm>
            <a:off x="-493375" y="0"/>
            <a:ext cx="3787464" cy="1015663"/>
          </a:xfrm>
          <a:prstGeom prst="rect">
            <a:avLst/>
          </a:prstGeom>
          <a:noFill/>
        </p:spPr>
        <p:txBody>
          <a:bodyPr wrap="square" rtlCol="0">
            <a:spAutoFit/>
          </a:bodyPr>
          <a:lstStyle/>
          <a:p>
            <a:pPr algn="ctr"/>
            <a:r>
              <a:rPr lang="es-MX" sz="6000" dirty="0">
                <a:latin typeface="KAJoyful" pitchFamily="2" charset="-127"/>
                <a:ea typeface="KAJoyful" pitchFamily="2" charset="-127"/>
                <a:cs typeface="KAJoyful" pitchFamily="2" charset="-127"/>
              </a:rPr>
              <a:t>Examen </a:t>
            </a:r>
          </a:p>
        </p:txBody>
      </p:sp>
      <p:sp>
        <p:nvSpPr>
          <p:cNvPr id="15" name="TextBox 14">
            <a:extLst>
              <a:ext uri="{FF2B5EF4-FFF2-40B4-BE49-F238E27FC236}">
                <a16:creationId xmlns:a16="http://schemas.microsoft.com/office/drawing/2014/main" id="{7F8D5C2C-DEA6-43F9-1961-0C77F0546392}"/>
              </a:ext>
            </a:extLst>
          </p:cNvPr>
          <p:cNvSpPr txBox="1"/>
          <p:nvPr/>
        </p:nvSpPr>
        <p:spPr>
          <a:xfrm>
            <a:off x="1089849" y="182564"/>
            <a:ext cx="7243522" cy="677108"/>
          </a:xfrm>
          <a:prstGeom prst="rect">
            <a:avLst/>
          </a:prstGeom>
          <a:noFill/>
        </p:spPr>
        <p:txBody>
          <a:bodyPr wrap="square" rtlCol="0">
            <a:spAutoFit/>
          </a:bodyPr>
          <a:lstStyle/>
          <a:p>
            <a:pPr algn="ctr"/>
            <a:r>
              <a:rPr lang="es-MX" sz="3800" dirty="0">
                <a:latin typeface="APLAlltheFeels" panose="02000603000000000000" pitchFamily="2" charset="0"/>
                <a:ea typeface="APLAlltheFeels" panose="02000603000000000000" pitchFamily="2" charset="0"/>
                <a:cs typeface="KAJoyful" pitchFamily="2" charset="-127"/>
              </a:rPr>
              <a:t>Segundo trimestre </a:t>
            </a:r>
          </a:p>
        </p:txBody>
      </p:sp>
      <p:sp>
        <p:nvSpPr>
          <p:cNvPr id="16" name="TextBox 15">
            <a:extLst>
              <a:ext uri="{FF2B5EF4-FFF2-40B4-BE49-F238E27FC236}">
                <a16:creationId xmlns:a16="http://schemas.microsoft.com/office/drawing/2014/main" id="{2088D2EA-7E8E-C7C7-0C0B-D63469050B10}"/>
              </a:ext>
            </a:extLst>
          </p:cNvPr>
          <p:cNvSpPr txBox="1"/>
          <p:nvPr/>
        </p:nvSpPr>
        <p:spPr>
          <a:xfrm>
            <a:off x="1871147" y="774742"/>
            <a:ext cx="2512791" cy="307777"/>
          </a:xfrm>
          <a:prstGeom prst="rect">
            <a:avLst/>
          </a:prstGeom>
          <a:noFill/>
        </p:spPr>
        <p:txBody>
          <a:bodyPr wrap="square" rtlCol="0">
            <a:spAutoFit/>
          </a:bodyPr>
          <a:lstStyle/>
          <a:p>
            <a:pPr algn="ctr"/>
            <a:r>
              <a:rPr lang="es-MX" sz="1400" dirty="0">
                <a:solidFill>
                  <a:srgbClr val="000000"/>
                </a:solidFill>
                <a:latin typeface="APLRealTalk" panose="02000603000000000000" pitchFamily="2" charset="0"/>
                <a:ea typeface="APLRealTalk" panose="02000603000000000000" pitchFamily="2" charset="0"/>
              </a:rPr>
              <a:t>Ciclo escolar 2024-2025</a:t>
            </a:r>
            <a:endParaRPr lang="es-MX" sz="1400" dirty="0">
              <a:latin typeface="APLRealTalk" panose="02000603000000000000" pitchFamily="2" charset="0"/>
              <a:ea typeface="APLRealTalk" panose="02000603000000000000" pitchFamily="2" charset="0"/>
            </a:endParaRPr>
          </a:p>
        </p:txBody>
      </p:sp>
      <p:pic>
        <p:nvPicPr>
          <p:cNvPr id="18" name="Picture 17" descr="A white cloud with black background&#10;&#10;AI-generated content may be incorrect.">
            <a:extLst>
              <a:ext uri="{FF2B5EF4-FFF2-40B4-BE49-F238E27FC236}">
                <a16:creationId xmlns:a16="http://schemas.microsoft.com/office/drawing/2014/main" id="{9E6EC933-A601-AD77-E1BD-2EFCB518D2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939" y="811600"/>
            <a:ext cx="1690900" cy="921432"/>
          </a:xfrm>
          <a:prstGeom prst="rect">
            <a:avLst/>
          </a:prstGeom>
        </p:spPr>
      </p:pic>
      <p:pic>
        <p:nvPicPr>
          <p:cNvPr id="21" name="Picture 20" descr="A white cloud with black background&#10;&#10;AI-generated content may be incorrect.">
            <a:extLst>
              <a:ext uri="{FF2B5EF4-FFF2-40B4-BE49-F238E27FC236}">
                <a16:creationId xmlns:a16="http://schemas.microsoft.com/office/drawing/2014/main" id="{911BCC3F-4C8C-DF49-544F-68757D83C7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7513" y="758394"/>
            <a:ext cx="1690900" cy="921432"/>
          </a:xfrm>
          <a:prstGeom prst="rect">
            <a:avLst/>
          </a:prstGeom>
        </p:spPr>
      </p:pic>
      <p:pic>
        <p:nvPicPr>
          <p:cNvPr id="23" name="Picture 22" descr="A cartoon child with a butterfly net&#10;&#10;AI-generated content may be incorrect.">
            <a:extLst>
              <a:ext uri="{FF2B5EF4-FFF2-40B4-BE49-F238E27FC236}">
                <a16:creationId xmlns:a16="http://schemas.microsoft.com/office/drawing/2014/main" id="{921071F8-25D1-FAAB-244C-9EBDC01FF6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8261" y="2322822"/>
            <a:ext cx="2338899" cy="2567271"/>
          </a:xfrm>
          <a:prstGeom prst="rect">
            <a:avLst/>
          </a:prstGeom>
        </p:spPr>
      </p:pic>
      <p:pic>
        <p:nvPicPr>
          <p:cNvPr id="25" name="Picture 24" descr="A cartoon of a child sitting in a garden&#10;&#10;AI-generated content may be incorrect.">
            <a:extLst>
              <a:ext uri="{FF2B5EF4-FFF2-40B4-BE49-F238E27FC236}">
                <a16:creationId xmlns:a16="http://schemas.microsoft.com/office/drawing/2014/main" id="{AFF1DAD9-94DC-0748-9359-807270D8A9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308" y="2348115"/>
            <a:ext cx="2746246" cy="2270112"/>
          </a:xfrm>
          <a:prstGeom prst="rect">
            <a:avLst/>
          </a:prstGeom>
        </p:spPr>
      </p:pic>
      <p:pic>
        <p:nvPicPr>
          <p:cNvPr id="27" name="Picture 26" descr="A black and white logo&#10;&#10;AI-generated content may be incorrect.">
            <a:extLst>
              <a:ext uri="{FF2B5EF4-FFF2-40B4-BE49-F238E27FC236}">
                <a16:creationId xmlns:a16="http://schemas.microsoft.com/office/drawing/2014/main" id="{4DE5BF52-9F74-EAAD-78F5-022FAED806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995022">
            <a:off x="1813156" y="887678"/>
            <a:ext cx="1199147" cy="2455990"/>
          </a:xfrm>
          <a:prstGeom prst="rect">
            <a:avLst/>
          </a:prstGeom>
        </p:spPr>
      </p:pic>
      <p:pic>
        <p:nvPicPr>
          <p:cNvPr id="29" name="Picture 28" descr="A wheelbarrow with flowers&#10;&#10;AI-generated content may be incorrect.">
            <a:extLst>
              <a:ext uri="{FF2B5EF4-FFF2-40B4-BE49-F238E27FC236}">
                <a16:creationId xmlns:a16="http://schemas.microsoft.com/office/drawing/2014/main" id="{DEBA0CB3-2F01-F75B-22C7-C628CE217F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2711" y="3168714"/>
            <a:ext cx="1690900" cy="1372906"/>
          </a:xfrm>
          <a:prstGeom prst="rect">
            <a:avLst/>
          </a:prstGeom>
        </p:spPr>
      </p:pic>
      <p:pic>
        <p:nvPicPr>
          <p:cNvPr id="31" name="Picture 30" descr="A cartoon of a bee&#10;&#10;AI-generated content may be incorrect.">
            <a:extLst>
              <a:ext uri="{FF2B5EF4-FFF2-40B4-BE49-F238E27FC236}">
                <a16:creationId xmlns:a16="http://schemas.microsoft.com/office/drawing/2014/main" id="{E2E909DA-77A4-1C54-1C99-9E2C12202A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875352">
            <a:off x="3699548" y="2607009"/>
            <a:ext cx="634794" cy="671389"/>
          </a:xfrm>
          <a:prstGeom prst="rect">
            <a:avLst/>
          </a:prstGeom>
        </p:spPr>
      </p:pic>
      <p:pic>
        <p:nvPicPr>
          <p:cNvPr id="19" name="Picture 18" descr="A white circle with a number on it&#10;&#10;AI-generated content may be incorrect.">
            <a:extLst>
              <a:ext uri="{FF2B5EF4-FFF2-40B4-BE49-F238E27FC236}">
                <a16:creationId xmlns:a16="http://schemas.microsoft.com/office/drawing/2014/main" id="{48B9DDF7-7907-7C44-E7E6-2CA8BDB8387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3088" y="682463"/>
            <a:ext cx="1468947" cy="1448110"/>
          </a:xfrm>
          <a:prstGeom prst="rect">
            <a:avLst/>
          </a:prstGeom>
        </p:spPr>
      </p:pic>
      <p:sp>
        <p:nvSpPr>
          <p:cNvPr id="34" name="TextBox 33">
            <a:extLst>
              <a:ext uri="{FF2B5EF4-FFF2-40B4-BE49-F238E27FC236}">
                <a16:creationId xmlns:a16="http://schemas.microsoft.com/office/drawing/2014/main" id="{3FC65637-6440-8372-9589-9675F50F5B64}"/>
              </a:ext>
            </a:extLst>
          </p:cNvPr>
          <p:cNvSpPr txBox="1"/>
          <p:nvPr/>
        </p:nvSpPr>
        <p:spPr>
          <a:xfrm>
            <a:off x="5819162" y="823667"/>
            <a:ext cx="514593" cy="1323439"/>
          </a:xfrm>
          <a:prstGeom prst="rect">
            <a:avLst/>
          </a:prstGeom>
          <a:noFill/>
        </p:spPr>
        <p:txBody>
          <a:bodyPr wrap="square" rtlCol="0">
            <a:spAutoFit/>
          </a:bodyPr>
          <a:lstStyle/>
          <a:p>
            <a:r>
              <a:rPr lang="es-MX" sz="8000" dirty="0"/>
              <a:t>°</a:t>
            </a:r>
          </a:p>
        </p:txBody>
      </p:sp>
      <p:sp>
        <p:nvSpPr>
          <p:cNvPr id="35" name="TextBox 34">
            <a:extLst>
              <a:ext uri="{FF2B5EF4-FFF2-40B4-BE49-F238E27FC236}">
                <a16:creationId xmlns:a16="http://schemas.microsoft.com/office/drawing/2014/main" id="{785F56C7-3770-EBC2-B448-473B83815A2A}"/>
              </a:ext>
            </a:extLst>
          </p:cNvPr>
          <p:cNvSpPr txBox="1"/>
          <p:nvPr/>
        </p:nvSpPr>
        <p:spPr>
          <a:xfrm>
            <a:off x="5834035" y="704911"/>
            <a:ext cx="514593" cy="1323439"/>
          </a:xfrm>
          <a:prstGeom prst="rect">
            <a:avLst/>
          </a:prstGeom>
          <a:noFill/>
        </p:spPr>
        <p:txBody>
          <a:bodyPr wrap="square" rtlCol="0">
            <a:spAutoFit/>
          </a:bodyPr>
          <a:lstStyle/>
          <a:p>
            <a:r>
              <a:rPr lang="es-MX" sz="8000" dirty="0"/>
              <a:t>-</a:t>
            </a:r>
          </a:p>
        </p:txBody>
      </p:sp>
    </p:spTree>
    <p:extLst>
      <p:ext uri="{BB962C8B-B14F-4D97-AF65-F5344CB8AC3E}">
        <p14:creationId xmlns:p14="http://schemas.microsoft.com/office/powerpoint/2010/main" val="3773793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hite screen with black border&#10;&#10;AI-generated content may be incorrect.">
            <a:extLst>
              <a:ext uri="{FF2B5EF4-FFF2-40B4-BE49-F238E27FC236}">
                <a16:creationId xmlns:a16="http://schemas.microsoft.com/office/drawing/2014/main" id="{826920FB-BA9E-5274-E458-3079013394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
        <p:nvSpPr>
          <p:cNvPr id="15" name="Rectangle: Rounded Corners 14">
            <a:extLst>
              <a:ext uri="{FF2B5EF4-FFF2-40B4-BE49-F238E27FC236}">
                <a16:creationId xmlns:a16="http://schemas.microsoft.com/office/drawing/2014/main" id="{7EF53121-E69E-5383-7A21-3937176DCCC8}"/>
              </a:ext>
            </a:extLst>
          </p:cNvPr>
          <p:cNvSpPr/>
          <p:nvPr/>
        </p:nvSpPr>
        <p:spPr>
          <a:xfrm>
            <a:off x="457200" y="0"/>
            <a:ext cx="797565" cy="2667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TextBox 15">
            <a:extLst>
              <a:ext uri="{FF2B5EF4-FFF2-40B4-BE49-F238E27FC236}">
                <a16:creationId xmlns:a16="http://schemas.microsoft.com/office/drawing/2014/main" id="{B0D51D3E-F100-6864-1D61-9CA67C12CEE8}"/>
              </a:ext>
            </a:extLst>
          </p:cNvPr>
          <p:cNvSpPr txBox="1"/>
          <p:nvPr/>
        </p:nvSpPr>
        <p:spPr>
          <a:xfrm>
            <a:off x="384729" y="-48399"/>
            <a:ext cx="908136" cy="276999"/>
          </a:xfrm>
          <a:prstGeom prst="rect">
            <a:avLst/>
          </a:prstGeom>
          <a:noFill/>
        </p:spPr>
        <p:txBody>
          <a:bodyPr wrap="square" rtlCol="0">
            <a:spAutoFit/>
          </a:bodyPr>
          <a:lstStyle/>
          <a:p>
            <a:pPr algn="ctr"/>
            <a:r>
              <a:rPr lang="es-MX" sz="1200" dirty="0">
                <a:solidFill>
                  <a:srgbClr val="000000"/>
                </a:solidFill>
                <a:latin typeface="APLRealTalk" panose="02000603000000000000" pitchFamily="2" charset="0"/>
                <a:ea typeface="APLRealTalk" panose="02000603000000000000" pitchFamily="2" charset="0"/>
              </a:rPr>
              <a:t>Lenguajes </a:t>
            </a:r>
            <a:endParaRPr lang="es-MX" sz="1200" dirty="0">
              <a:latin typeface="APLRealTalk" panose="02000603000000000000" pitchFamily="2" charset="0"/>
              <a:ea typeface="APLRealTalk" panose="02000603000000000000" pitchFamily="2" charset="0"/>
            </a:endParaRPr>
          </a:p>
        </p:txBody>
      </p:sp>
      <p:sp>
        <p:nvSpPr>
          <p:cNvPr id="27" name="Rectangle: Rounded Corners 26">
            <a:extLst>
              <a:ext uri="{FF2B5EF4-FFF2-40B4-BE49-F238E27FC236}">
                <a16:creationId xmlns:a16="http://schemas.microsoft.com/office/drawing/2014/main" id="{29A71EF5-B907-6007-757B-F7D7C31DBE8E}"/>
              </a:ext>
            </a:extLst>
          </p:cNvPr>
          <p:cNvSpPr/>
          <p:nvPr/>
        </p:nvSpPr>
        <p:spPr>
          <a:xfrm>
            <a:off x="5625417" y="12348"/>
            <a:ext cx="797565" cy="2667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4" name="TextBox 33">
            <a:extLst>
              <a:ext uri="{FF2B5EF4-FFF2-40B4-BE49-F238E27FC236}">
                <a16:creationId xmlns:a16="http://schemas.microsoft.com/office/drawing/2014/main" id="{ADC27ED2-9DC3-3729-534E-D3C75F15390A}"/>
              </a:ext>
            </a:extLst>
          </p:cNvPr>
          <p:cNvSpPr txBox="1"/>
          <p:nvPr/>
        </p:nvSpPr>
        <p:spPr>
          <a:xfrm>
            <a:off x="5510520" y="-45576"/>
            <a:ext cx="1007712" cy="276999"/>
          </a:xfrm>
          <a:prstGeom prst="rect">
            <a:avLst/>
          </a:prstGeom>
          <a:noFill/>
        </p:spPr>
        <p:txBody>
          <a:bodyPr wrap="square" rtlCol="0">
            <a:spAutoFit/>
          </a:bodyPr>
          <a:lstStyle/>
          <a:p>
            <a:pPr algn="ctr"/>
            <a:r>
              <a:rPr lang="es-MX" sz="1200" dirty="0">
                <a:solidFill>
                  <a:srgbClr val="000000"/>
                </a:solidFill>
                <a:latin typeface="APLRealTalk" panose="02000603000000000000" pitchFamily="2" charset="0"/>
                <a:ea typeface="APLRealTalk" panose="02000603000000000000" pitchFamily="2" charset="0"/>
              </a:rPr>
              <a:t>2°Trimestre</a:t>
            </a:r>
            <a:endParaRPr lang="es-MX" sz="1200" dirty="0">
              <a:latin typeface="APLRealTalk" panose="02000603000000000000" pitchFamily="2" charset="0"/>
              <a:ea typeface="APLRealTalk" panose="02000603000000000000" pitchFamily="2" charset="0"/>
            </a:endParaRPr>
          </a:p>
        </p:txBody>
      </p:sp>
      <p:sp>
        <p:nvSpPr>
          <p:cNvPr id="36" name="Rectangle: Rounded Corners 35">
            <a:extLst>
              <a:ext uri="{FF2B5EF4-FFF2-40B4-BE49-F238E27FC236}">
                <a16:creationId xmlns:a16="http://schemas.microsoft.com/office/drawing/2014/main" id="{C37453E7-7875-4E9E-09B4-09DB917F59A9}"/>
              </a:ext>
            </a:extLst>
          </p:cNvPr>
          <p:cNvSpPr/>
          <p:nvPr/>
        </p:nvSpPr>
        <p:spPr>
          <a:xfrm>
            <a:off x="419100" y="8825054"/>
            <a:ext cx="797565" cy="2667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 name="TextBox 36">
            <a:extLst>
              <a:ext uri="{FF2B5EF4-FFF2-40B4-BE49-F238E27FC236}">
                <a16:creationId xmlns:a16="http://schemas.microsoft.com/office/drawing/2014/main" id="{53CFD6F4-EAFE-DEBE-6162-0CD861BBF565}"/>
              </a:ext>
            </a:extLst>
          </p:cNvPr>
          <p:cNvSpPr txBox="1"/>
          <p:nvPr/>
        </p:nvSpPr>
        <p:spPr>
          <a:xfrm>
            <a:off x="346628" y="8900480"/>
            <a:ext cx="941371" cy="276999"/>
          </a:xfrm>
          <a:prstGeom prst="rect">
            <a:avLst/>
          </a:prstGeom>
          <a:noFill/>
        </p:spPr>
        <p:txBody>
          <a:bodyPr wrap="square" rtlCol="0">
            <a:spAutoFit/>
          </a:bodyPr>
          <a:lstStyle/>
          <a:p>
            <a:pPr algn="ctr"/>
            <a:r>
              <a:rPr lang="es-MX" sz="1200" dirty="0" err="1">
                <a:solidFill>
                  <a:srgbClr val="000000"/>
                </a:solidFill>
                <a:latin typeface="APLRealTalk" panose="02000603000000000000" pitchFamily="2" charset="0"/>
                <a:ea typeface="APLRealTalk" panose="02000603000000000000" pitchFamily="2" charset="0"/>
              </a:rPr>
              <a:t>MundoABC</a:t>
            </a:r>
            <a:endParaRPr lang="es-MX" sz="1200" dirty="0">
              <a:latin typeface="APLRealTalk" panose="02000603000000000000" pitchFamily="2" charset="0"/>
              <a:ea typeface="APLRealTalk" panose="02000603000000000000" pitchFamily="2" charset="0"/>
            </a:endParaRPr>
          </a:p>
        </p:txBody>
      </p:sp>
      <p:sp>
        <p:nvSpPr>
          <p:cNvPr id="39" name="Rectangle: Rounded Corners 38">
            <a:extLst>
              <a:ext uri="{FF2B5EF4-FFF2-40B4-BE49-F238E27FC236}">
                <a16:creationId xmlns:a16="http://schemas.microsoft.com/office/drawing/2014/main" id="{7D830266-2C71-C0F2-F8DF-B936BCFF7C1D}"/>
              </a:ext>
            </a:extLst>
          </p:cNvPr>
          <p:cNvSpPr/>
          <p:nvPr/>
        </p:nvSpPr>
        <p:spPr>
          <a:xfrm>
            <a:off x="5587317" y="8837402"/>
            <a:ext cx="797565" cy="2667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0" name="TextBox 39">
            <a:extLst>
              <a:ext uri="{FF2B5EF4-FFF2-40B4-BE49-F238E27FC236}">
                <a16:creationId xmlns:a16="http://schemas.microsoft.com/office/drawing/2014/main" id="{458E7B80-AF13-CF80-1915-95EC5E58ECEF}"/>
              </a:ext>
            </a:extLst>
          </p:cNvPr>
          <p:cNvSpPr txBox="1"/>
          <p:nvPr/>
        </p:nvSpPr>
        <p:spPr>
          <a:xfrm>
            <a:off x="5482243" y="8903303"/>
            <a:ext cx="1007712" cy="246221"/>
          </a:xfrm>
          <a:prstGeom prst="rect">
            <a:avLst/>
          </a:prstGeom>
          <a:noFill/>
        </p:spPr>
        <p:txBody>
          <a:bodyPr wrap="square" rtlCol="0">
            <a:spAutoFit/>
          </a:bodyPr>
          <a:lstStyle/>
          <a:p>
            <a:pPr algn="ctr"/>
            <a:r>
              <a:rPr lang="es-MX" sz="1000" dirty="0">
                <a:solidFill>
                  <a:srgbClr val="000000"/>
                </a:solidFill>
                <a:latin typeface="APLRealTalk" panose="02000603000000000000" pitchFamily="2" charset="0"/>
                <a:ea typeface="APLRealTalk" panose="02000603000000000000" pitchFamily="2" charset="0"/>
              </a:rPr>
              <a:t>Tercer Grado</a:t>
            </a:r>
            <a:endParaRPr lang="es-MX" sz="1000" dirty="0">
              <a:latin typeface="APLRealTalk" panose="02000603000000000000" pitchFamily="2" charset="0"/>
              <a:ea typeface="APLRealTalk" panose="02000603000000000000" pitchFamily="2" charset="0"/>
            </a:endParaRPr>
          </a:p>
        </p:txBody>
      </p:sp>
      <p:pic>
        <p:nvPicPr>
          <p:cNvPr id="41" name="Picture 40">
            <a:extLst>
              <a:ext uri="{FF2B5EF4-FFF2-40B4-BE49-F238E27FC236}">
                <a16:creationId xmlns:a16="http://schemas.microsoft.com/office/drawing/2014/main" id="{C47DF183-F350-D495-0F8C-F426B4D07239}"/>
              </a:ext>
            </a:extLst>
          </p:cNvPr>
          <p:cNvPicPr>
            <a:picLocks noChangeAspect="1"/>
          </p:cNvPicPr>
          <p:nvPr/>
        </p:nvPicPr>
        <p:blipFill>
          <a:blip r:embed="rId3"/>
          <a:stretch>
            <a:fillRect/>
          </a:stretch>
        </p:blipFill>
        <p:spPr>
          <a:xfrm>
            <a:off x="6511453" y="8871648"/>
            <a:ext cx="355585" cy="253916"/>
          </a:xfrm>
          <a:prstGeom prst="rect">
            <a:avLst/>
          </a:prstGeom>
        </p:spPr>
      </p:pic>
      <p:cxnSp>
        <p:nvCxnSpPr>
          <p:cNvPr id="30" name="Straight Connector 29">
            <a:extLst>
              <a:ext uri="{FF2B5EF4-FFF2-40B4-BE49-F238E27FC236}">
                <a16:creationId xmlns:a16="http://schemas.microsoft.com/office/drawing/2014/main" id="{4EC7002F-2E30-7E31-57BC-A592DDE43C66}"/>
              </a:ext>
            </a:extLst>
          </p:cNvPr>
          <p:cNvCxnSpPr>
            <a:cxnSpLocks/>
          </p:cNvCxnSpPr>
          <p:nvPr/>
        </p:nvCxnSpPr>
        <p:spPr>
          <a:xfrm flipH="1">
            <a:off x="3429000" y="228600"/>
            <a:ext cx="10234" cy="83908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7DE1FC2-6A60-6D1F-3626-A014B50422C6}"/>
              </a:ext>
            </a:extLst>
          </p:cNvPr>
          <p:cNvSpPr txBox="1"/>
          <p:nvPr/>
        </p:nvSpPr>
        <p:spPr>
          <a:xfrm>
            <a:off x="3409869" y="146541"/>
            <a:ext cx="3520601" cy="461665"/>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6. Para investigar sobre una manifestación cultural Enrique utiliza los siguientes medios excepto…</a:t>
            </a:r>
            <a:endParaRPr lang="es-MX" sz="1200" dirty="0">
              <a:latin typeface="APLKinderPeeps" panose="02000603000000000000" pitchFamily="2" charset="0"/>
              <a:ea typeface="APLKinderPeeps" panose="02000603000000000000" pitchFamily="2" charset="0"/>
            </a:endParaRPr>
          </a:p>
        </p:txBody>
      </p:sp>
      <p:sp>
        <p:nvSpPr>
          <p:cNvPr id="35" name="TextBox 34">
            <a:extLst>
              <a:ext uri="{FF2B5EF4-FFF2-40B4-BE49-F238E27FC236}">
                <a16:creationId xmlns:a16="http://schemas.microsoft.com/office/drawing/2014/main" id="{A8EE3CB8-9BBE-B6E4-DECE-04B1D7CBF4A8}"/>
              </a:ext>
            </a:extLst>
          </p:cNvPr>
          <p:cNvSpPr txBox="1"/>
          <p:nvPr/>
        </p:nvSpPr>
        <p:spPr>
          <a:xfrm>
            <a:off x="3409869" y="1477957"/>
            <a:ext cx="3311068" cy="276999"/>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7. Colorea las lenguas indígenas de México.  </a:t>
            </a:r>
            <a:endParaRPr lang="es-MX" sz="1200" dirty="0">
              <a:latin typeface="APLKinderPeeps" panose="02000603000000000000" pitchFamily="2" charset="0"/>
              <a:ea typeface="APLKinderPeeps" panose="02000603000000000000" pitchFamily="2" charset="0"/>
            </a:endParaRPr>
          </a:p>
        </p:txBody>
      </p:sp>
      <p:sp>
        <p:nvSpPr>
          <p:cNvPr id="46" name="TextBox 45">
            <a:extLst>
              <a:ext uri="{FF2B5EF4-FFF2-40B4-BE49-F238E27FC236}">
                <a16:creationId xmlns:a16="http://schemas.microsoft.com/office/drawing/2014/main" id="{14EEA1E5-028E-465D-9FA9-A4D8BCB77161}"/>
              </a:ext>
            </a:extLst>
          </p:cNvPr>
          <p:cNvSpPr txBox="1"/>
          <p:nvPr/>
        </p:nvSpPr>
        <p:spPr>
          <a:xfrm>
            <a:off x="93210" y="2206730"/>
            <a:ext cx="3311068" cy="461665"/>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2. </a:t>
            </a:r>
            <a:r>
              <a:rPr lang="es-ES" sz="1200" b="1" dirty="0">
                <a:latin typeface="APLKinderPeeps" panose="02000603000000000000" pitchFamily="2" charset="0"/>
                <a:ea typeface="APLKinderPeeps" panose="02000603000000000000" pitchFamily="2" charset="0"/>
              </a:rPr>
              <a:t>Son las partes de una narración: </a:t>
            </a:r>
          </a:p>
          <a:p>
            <a:endParaRPr lang="es-ES" sz="1200" b="1" dirty="0">
              <a:latin typeface="APLKinderPeeps" panose="02000603000000000000" pitchFamily="2" charset="0"/>
              <a:ea typeface="APLKinderPeeps" panose="02000603000000000000" pitchFamily="2" charset="0"/>
            </a:endParaRPr>
          </a:p>
        </p:txBody>
      </p:sp>
      <p:sp>
        <p:nvSpPr>
          <p:cNvPr id="61" name="TextBox 60">
            <a:extLst>
              <a:ext uri="{FF2B5EF4-FFF2-40B4-BE49-F238E27FC236}">
                <a16:creationId xmlns:a16="http://schemas.microsoft.com/office/drawing/2014/main" id="{0D979511-C99A-9B14-7C62-55BEA4192238}"/>
              </a:ext>
            </a:extLst>
          </p:cNvPr>
          <p:cNvSpPr txBox="1"/>
          <p:nvPr/>
        </p:nvSpPr>
        <p:spPr>
          <a:xfrm>
            <a:off x="3498292" y="699839"/>
            <a:ext cx="3311068" cy="646331"/>
          </a:xfrm>
          <a:prstGeom prst="rect">
            <a:avLst/>
          </a:prstGeom>
          <a:noFill/>
        </p:spPr>
        <p:txBody>
          <a:bodyPr wrap="square">
            <a:spAutoFit/>
          </a:bodyPr>
          <a:lstStyle/>
          <a:p>
            <a:pPr marL="342900" indent="-342900">
              <a:buAutoNum type="alphaLcParenR"/>
            </a:pPr>
            <a:r>
              <a:rPr lang="es-MX" sz="1200" dirty="0">
                <a:latin typeface="APLKinderPeeps" panose="02000603000000000000" pitchFamily="2" charset="0"/>
                <a:ea typeface="APLKinderPeeps" panose="02000603000000000000" pitchFamily="2" charset="0"/>
              </a:rPr>
              <a:t>biblioteca</a:t>
            </a:r>
          </a:p>
          <a:p>
            <a:pPr marL="342900" indent="-342900">
              <a:buAutoNum type="alphaLcParenR"/>
            </a:pPr>
            <a:r>
              <a:rPr lang="es-MX" sz="1200" dirty="0">
                <a:latin typeface="APLKinderPeeps" panose="02000603000000000000" pitchFamily="2" charset="0"/>
                <a:ea typeface="APLKinderPeeps" panose="02000603000000000000" pitchFamily="2" charset="0"/>
              </a:rPr>
              <a:t>internet</a:t>
            </a:r>
          </a:p>
          <a:p>
            <a:pPr marL="342900" indent="-342900">
              <a:buAutoNum type="alphaLcParenR"/>
            </a:pPr>
            <a:r>
              <a:rPr lang="es-MX" sz="1200" dirty="0">
                <a:latin typeface="APLKinderPeeps" panose="02000603000000000000" pitchFamily="2" charset="0"/>
                <a:ea typeface="APLKinderPeeps" panose="02000603000000000000" pitchFamily="2" charset="0"/>
              </a:rPr>
              <a:t>videojuego </a:t>
            </a:r>
          </a:p>
        </p:txBody>
      </p:sp>
      <p:sp>
        <p:nvSpPr>
          <p:cNvPr id="65" name="TextBox 64">
            <a:extLst>
              <a:ext uri="{FF2B5EF4-FFF2-40B4-BE49-F238E27FC236}">
                <a16:creationId xmlns:a16="http://schemas.microsoft.com/office/drawing/2014/main" id="{5374AFA1-1D8F-F282-C8D5-6EAF53247CB3}"/>
              </a:ext>
            </a:extLst>
          </p:cNvPr>
          <p:cNvSpPr txBox="1"/>
          <p:nvPr/>
        </p:nvSpPr>
        <p:spPr>
          <a:xfrm>
            <a:off x="3390931" y="2832008"/>
            <a:ext cx="3311068" cy="461665"/>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8. Dibuja la portada y escribe una breve reseña de un cuento que leíste en este trimestre. </a:t>
            </a:r>
            <a:endParaRPr lang="es-MX" sz="1200" dirty="0">
              <a:latin typeface="APLKinderPeeps" panose="02000603000000000000" pitchFamily="2" charset="0"/>
              <a:ea typeface="APLKinderPeeps" panose="02000603000000000000" pitchFamily="2" charset="0"/>
            </a:endParaRPr>
          </a:p>
        </p:txBody>
      </p:sp>
      <p:pic>
        <p:nvPicPr>
          <p:cNvPr id="67" name="Picture 66" descr="A black and white drawing of a book&#10;&#10;Description automatically generated">
            <a:extLst>
              <a:ext uri="{FF2B5EF4-FFF2-40B4-BE49-F238E27FC236}">
                <a16:creationId xmlns:a16="http://schemas.microsoft.com/office/drawing/2014/main" id="{859BCBCD-E77D-58C5-6BAF-4E25A80CE1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7579" y="3175531"/>
            <a:ext cx="1998520" cy="2390387"/>
          </a:xfrm>
          <a:prstGeom prst="rect">
            <a:avLst/>
          </a:prstGeom>
        </p:spPr>
      </p:pic>
      <p:sp>
        <p:nvSpPr>
          <p:cNvPr id="14" name="Rectangle: Rounded Corners 13">
            <a:extLst>
              <a:ext uri="{FF2B5EF4-FFF2-40B4-BE49-F238E27FC236}">
                <a16:creationId xmlns:a16="http://schemas.microsoft.com/office/drawing/2014/main" id="{CCF5FE06-FE58-0DE7-52ED-65FDBF19EF57}"/>
              </a:ext>
            </a:extLst>
          </p:cNvPr>
          <p:cNvSpPr/>
          <p:nvPr/>
        </p:nvSpPr>
        <p:spPr>
          <a:xfrm>
            <a:off x="1043301" y="8023981"/>
            <a:ext cx="2259950" cy="648019"/>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Rectangle: Rounded Corners 12">
            <a:extLst>
              <a:ext uri="{FF2B5EF4-FFF2-40B4-BE49-F238E27FC236}">
                <a16:creationId xmlns:a16="http://schemas.microsoft.com/office/drawing/2014/main" id="{84FDCEC6-6D10-4F86-ED1F-3ED8654F0C01}"/>
              </a:ext>
            </a:extLst>
          </p:cNvPr>
          <p:cNvSpPr/>
          <p:nvPr/>
        </p:nvSpPr>
        <p:spPr>
          <a:xfrm>
            <a:off x="1043301" y="6379604"/>
            <a:ext cx="2259950" cy="648019"/>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TextBox 4">
            <a:extLst>
              <a:ext uri="{FF2B5EF4-FFF2-40B4-BE49-F238E27FC236}">
                <a16:creationId xmlns:a16="http://schemas.microsoft.com/office/drawing/2014/main" id="{B77982BB-F502-0C91-009C-8055B9CA626C}"/>
              </a:ext>
            </a:extLst>
          </p:cNvPr>
          <p:cNvSpPr txBox="1"/>
          <p:nvPr/>
        </p:nvSpPr>
        <p:spPr>
          <a:xfrm>
            <a:off x="43775" y="5172089"/>
            <a:ext cx="3311068" cy="523220"/>
          </a:xfrm>
          <a:prstGeom prst="rect">
            <a:avLst/>
          </a:prstGeom>
          <a:noFill/>
        </p:spPr>
        <p:txBody>
          <a:bodyPr wrap="square">
            <a:spAutoFit/>
          </a:bodyPr>
          <a:lstStyle/>
          <a:p>
            <a:r>
              <a:rPr lang="es-MX" sz="1400" b="1" dirty="0">
                <a:latin typeface="APLKinderPeeps" panose="02000603000000000000" pitchFamily="2" charset="0"/>
                <a:ea typeface="APLKinderPeeps" panose="02000603000000000000" pitchFamily="2" charset="0"/>
              </a:rPr>
              <a:t>4-5. Escribe manifestación cultural o artística según sea el caso. </a:t>
            </a:r>
            <a:endParaRPr lang="es-MX" sz="1400" dirty="0">
              <a:latin typeface="APLKinderPeeps" panose="02000603000000000000" pitchFamily="2" charset="0"/>
              <a:ea typeface="APLKinderPeeps" panose="02000603000000000000" pitchFamily="2" charset="0"/>
            </a:endParaRPr>
          </a:p>
        </p:txBody>
      </p:sp>
      <p:sp>
        <p:nvSpPr>
          <p:cNvPr id="6" name="Rectangle 5">
            <a:extLst>
              <a:ext uri="{FF2B5EF4-FFF2-40B4-BE49-F238E27FC236}">
                <a16:creationId xmlns:a16="http://schemas.microsoft.com/office/drawing/2014/main" id="{C16A6639-4582-1306-A008-AA69141A7D0C}"/>
              </a:ext>
            </a:extLst>
          </p:cNvPr>
          <p:cNvSpPr/>
          <p:nvPr/>
        </p:nvSpPr>
        <p:spPr>
          <a:xfrm>
            <a:off x="198610" y="7375766"/>
            <a:ext cx="1506598" cy="1420091"/>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angle 6">
            <a:extLst>
              <a:ext uri="{FF2B5EF4-FFF2-40B4-BE49-F238E27FC236}">
                <a16:creationId xmlns:a16="http://schemas.microsoft.com/office/drawing/2014/main" id="{E62FC438-776D-F1C3-0CF5-EA68D1A793BB}"/>
              </a:ext>
            </a:extLst>
          </p:cNvPr>
          <p:cNvSpPr/>
          <p:nvPr/>
        </p:nvSpPr>
        <p:spPr>
          <a:xfrm>
            <a:off x="192744" y="5695309"/>
            <a:ext cx="1506598" cy="1420091"/>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Picture 8" descr="A black and white drawing of a child&#10;&#10;Description automatically generated">
            <a:extLst>
              <a:ext uri="{FF2B5EF4-FFF2-40B4-BE49-F238E27FC236}">
                <a16:creationId xmlns:a16="http://schemas.microsoft.com/office/drawing/2014/main" id="{4F24185C-E7DA-9F1D-D0F3-1A726BA608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508" y="5872864"/>
            <a:ext cx="985069" cy="1206823"/>
          </a:xfrm>
          <a:prstGeom prst="rect">
            <a:avLst/>
          </a:prstGeom>
        </p:spPr>
      </p:pic>
      <p:pic>
        <p:nvPicPr>
          <p:cNvPr id="11" name="Picture 10" descr="A black and white drawing of a table with a cross and skulls&#10;&#10;Description automatically generated">
            <a:extLst>
              <a:ext uri="{FF2B5EF4-FFF2-40B4-BE49-F238E27FC236}">
                <a16:creationId xmlns:a16="http://schemas.microsoft.com/office/drawing/2014/main" id="{08A9ACA6-78D3-2D6F-CCA1-7418976B41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899" y="7474520"/>
            <a:ext cx="1411222" cy="1276401"/>
          </a:xfrm>
          <a:prstGeom prst="rect">
            <a:avLst/>
          </a:prstGeom>
        </p:spPr>
      </p:pic>
      <p:pic>
        <p:nvPicPr>
          <p:cNvPr id="12" name="Picture 11" descr="A black and white drawing of a doll&#10;&#10;Description automatically generated">
            <a:extLst>
              <a:ext uri="{FF2B5EF4-FFF2-40B4-BE49-F238E27FC236}">
                <a16:creationId xmlns:a16="http://schemas.microsoft.com/office/drawing/2014/main" id="{307EEA4A-0E81-F44C-91AE-A7930C2D9A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212" y="7799695"/>
            <a:ext cx="534730" cy="970577"/>
          </a:xfrm>
          <a:prstGeom prst="rect">
            <a:avLst/>
          </a:prstGeom>
        </p:spPr>
      </p:pic>
      <p:pic>
        <p:nvPicPr>
          <p:cNvPr id="17" name="Picture 16" descr="A cartoon of a person reading a book&#10;&#10;Description automatically generated">
            <a:extLst>
              <a:ext uri="{FF2B5EF4-FFF2-40B4-BE49-F238E27FC236}">
                <a16:creationId xmlns:a16="http://schemas.microsoft.com/office/drawing/2014/main" id="{59D64557-6CB5-4FAF-2099-8FC767A4B8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5393" y="578132"/>
            <a:ext cx="815797" cy="931967"/>
          </a:xfrm>
          <a:prstGeom prst="rect">
            <a:avLst/>
          </a:prstGeom>
        </p:spPr>
      </p:pic>
      <p:sp>
        <p:nvSpPr>
          <p:cNvPr id="18" name="Rectangle: Rounded Corners 17">
            <a:extLst>
              <a:ext uri="{FF2B5EF4-FFF2-40B4-BE49-F238E27FC236}">
                <a16:creationId xmlns:a16="http://schemas.microsoft.com/office/drawing/2014/main" id="{E7C991CF-979D-6E38-A27B-0880788D871F}"/>
              </a:ext>
            </a:extLst>
          </p:cNvPr>
          <p:cNvSpPr/>
          <p:nvPr/>
        </p:nvSpPr>
        <p:spPr>
          <a:xfrm>
            <a:off x="4655284" y="1807731"/>
            <a:ext cx="896959" cy="451799"/>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tx1"/>
                </a:solidFill>
                <a:latin typeface="APLTypeATeacher" panose="02000603000000000000" pitchFamily="2" charset="0"/>
                <a:ea typeface="APLTypeATeacher" panose="02000603000000000000" pitchFamily="2" charset="0"/>
              </a:rPr>
              <a:t>maya</a:t>
            </a:r>
          </a:p>
        </p:txBody>
      </p:sp>
      <p:sp>
        <p:nvSpPr>
          <p:cNvPr id="20" name="Rectangle: Rounded Corners 19">
            <a:extLst>
              <a:ext uri="{FF2B5EF4-FFF2-40B4-BE49-F238E27FC236}">
                <a16:creationId xmlns:a16="http://schemas.microsoft.com/office/drawing/2014/main" id="{EA05159F-A3E4-44DE-1360-88E0E69C5F40}"/>
              </a:ext>
            </a:extLst>
          </p:cNvPr>
          <p:cNvSpPr/>
          <p:nvPr/>
        </p:nvSpPr>
        <p:spPr>
          <a:xfrm>
            <a:off x="3549884" y="1857741"/>
            <a:ext cx="1055955" cy="368565"/>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tx1"/>
                </a:solidFill>
                <a:latin typeface="APLTypeATeacher" panose="02000603000000000000" pitchFamily="2" charset="0"/>
                <a:ea typeface="APLTypeATeacher" panose="02000603000000000000" pitchFamily="2" charset="0"/>
              </a:rPr>
              <a:t>náhuatl</a:t>
            </a:r>
          </a:p>
        </p:txBody>
      </p:sp>
      <p:sp>
        <p:nvSpPr>
          <p:cNvPr id="21" name="Rectangle: Rounded Corners 20">
            <a:extLst>
              <a:ext uri="{FF2B5EF4-FFF2-40B4-BE49-F238E27FC236}">
                <a16:creationId xmlns:a16="http://schemas.microsoft.com/office/drawing/2014/main" id="{35C327FC-E0E1-9807-1D74-9F991B644C1C}"/>
              </a:ext>
            </a:extLst>
          </p:cNvPr>
          <p:cNvSpPr/>
          <p:nvPr/>
        </p:nvSpPr>
        <p:spPr>
          <a:xfrm>
            <a:off x="5335769" y="2346902"/>
            <a:ext cx="1098302" cy="390037"/>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tx1"/>
                </a:solidFill>
                <a:latin typeface="APLTypeATeacher" panose="02000603000000000000" pitchFamily="2" charset="0"/>
                <a:ea typeface="APLTypeATeacher" panose="02000603000000000000" pitchFamily="2" charset="0"/>
              </a:rPr>
              <a:t>francés</a:t>
            </a:r>
          </a:p>
        </p:txBody>
      </p:sp>
      <p:sp>
        <p:nvSpPr>
          <p:cNvPr id="23" name="Rectangle: Rounded Corners 22">
            <a:extLst>
              <a:ext uri="{FF2B5EF4-FFF2-40B4-BE49-F238E27FC236}">
                <a16:creationId xmlns:a16="http://schemas.microsoft.com/office/drawing/2014/main" id="{3824A51D-4853-FA33-E00A-B62AA06E05AA}"/>
              </a:ext>
            </a:extLst>
          </p:cNvPr>
          <p:cNvSpPr/>
          <p:nvPr/>
        </p:nvSpPr>
        <p:spPr>
          <a:xfrm>
            <a:off x="5593770" y="1810076"/>
            <a:ext cx="1055954" cy="390038"/>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tx1"/>
                </a:solidFill>
                <a:latin typeface="APLTypeATeacher" panose="02000603000000000000" pitchFamily="2" charset="0"/>
                <a:ea typeface="APLTypeATeacher" panose="02000603000000000000" pitchFamily="2" charset="0"/>
              </a:rPr>
              <a:t>otomí</a:t>
            </a:r>
          </a:p>
        </p:txBody>
      </p:sp>
      <p:sp>
        <p:nvSpPr>
          <p:cNvPr id="25" name="Rectangle: Rounded Corners 24">
            <a:extLst>
              <a:ext uri="{FF2B5EF4-FFF2-40B4-BE49-F238E27FC236}">
                <a16:creationId xmlns:a16="http://schemas.microsoft.com/office/drawing/2014/main" id="{0D8D21F4-0DC2-81AB-431D-B16998255BF3}"/>
              </a:ext>
            </a:extLst>
          </p:cNvPr>
          <p:cNvSpPr/>
          <p:nvPr/>
        </p:nvSpPr>
        <p:spPr>
          <a:xfrm>
            <a:off x="4193890" y="2360658"/>
            <a:ext cx="1051092" cy="307778"/>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tx1"/>
                </a:solidFill>
                <a:latin typeface="APLTypeATeacher" panose="02000603000000000000" pitchFamily="2" charset="0"/>
                <a:ea typeface="APLTypeATeacher" panose="02000603000000000000" pitchFamily="2" charset="0"/>
              </a:rPr>
              <a:t>árabe</a:t>
            </a:r>
          </a:p>
        </p:txBody>
      </p:sp>
      <p:graphicFrame>
        <p:nvGraphicFramePr>
          <p:cNvPr id="31" name="Table 30">
            <a:extLst>
              <a:ext uri="{FF2B5EF4-FFF2-40B4-BE49-F238E27FC236}">
                <a16:creationId xmlns:a16="http://schemas.microsoft.com/office/drawing/2014/main" id="{AE940D28-C260-7EB2-98F5-5385D9DE0A3E}"/>
              </a:ext>
            </a:extLst>
          </p:cNvPr>
          <p:cNvGraphicFramePr>
            <a:graphicFrameLocks noGrp="1"/>
          </p:cNvGraphicFramePr>
          <p:nvPr>
            <p:extLst>
              <p:ext uri="{D42A27DB-BD31-4B8C-83A1-F6EECF244321}">
                <p14:modId xmlns:p14="http://schemas.microsoft.com/office/powerpoint/2010/main" val="2804895978"/>
              </p:ext>
            </p:extLst>
          </p:nvPr>
        </p:nvGraphicFramePr>
        <p:xfrm>
          <a:off x="3475726" y="5565035"/>
          <a:ext cx="3303251" cy="3268980"/>
        </p:xfrm>
        <a:graphic>
          <a:graphicData uri="http://schemas.openxmlformats.org/drawingml/2006/table">
            <a:tbl>
              <a:tblPr firstRow="1" bandRow="1">
                <a:tableStyleId>{5940675A-B579-460E-94D1-54222C63F5DA}</a:tableStyleId>
              </a:tblPr>
              <a:tblGrid>
                <a:gridCol w="3303251">
                  <a:extLst>
                    <a:ext uri="{9D8B030D-6E8A-4147-A177-3AD203B41FA5}">
                      <a16:colId xmlns:a16="http://schemas.microsoft.com/office/drawing/2014/main" val="2278207393"/>
                    </a:ext>
                  </a:extLst>
                </a:gridCol>
              </a:tblGrid>
              <a:tr h="217612">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4033061327"/>
                  </a:ext>
                </a:extLst>
              </a:tr>
              <a:tr h="217612">
                <a:tc>
                  <a:txBody>
                    <a:bodyPr/>
                    <a:lstStyle/>
                    <a:p>
                      <a:endParaRPr lang="es-MX"/>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77758104"/>
                  </a:ext>
                </a:extLst>
              </a:tr>
              <a:tr h="217612">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501622242"/>
                  </a:ext>
                </a:extLst>
              </a:tr>
              <a:tr h="217612">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709552666"/>
                  </a:ext>
                </a:extLst>
              </a:tr>
              <a:tr h="217612">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129463727"/>
                  </a:ext>
                </a:extLst>
              </a:tr>
              <a:tr h="217612">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99088495"/>
                  </a:ext>
                </a:extLst>
              </a:tr>
              <a:tr h="217612">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825582432"/>
                  </a:ext>
                </a:extLst>
              </a:tr>
              <a:tr h="217612">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357881007"/>
                  </a:ext>
                </a:extLst>
              </a:tr>
              <a:tr h="217612">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224422587"/>
                  </a:ext>
                </a:extLst>
              </a:tr>
              <a:tr h="217612">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819046012"/>
                  </a:ext>
                </a:extLst>
              </a:tr>
              <a:tr h="217612">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2665704"/>
                  </a:ext>
                </a:extLst>
              </a:tr>
            </a:tbl>
          </a:graphicData>
        </a:graphic>
      </p:graphicFrame>
      <p:sp>
        <p:nvSpPr>
          <p:cNvPr id="72" name="TextBox 71">
            <a:extLst>
              <a:ext uri="{FF2B5EF4-FFF2-40B4-BE49-F238E27FC236}">
                <a16:creationId xmlns:a16="http://schemas.microsoft.com/office/drawing/2014/main" id="{45DAA790-E676-E54D-B91E-845F3F95DB02}"/>
              </a:ext>
            </a:extLst>
          </p:cNvPr>
          <p:cNvSpPr txBox="1"/>
          <p:nvPr/>
        </p:nvSpPr>
        <p:spPr>
          <a:xfrm>
            <a:off x="65612" y="1549638"/>
            <a:ext cx="3311068" cy="646331"/>
          </a:xfrm>
          <a:prstGeom prst="rect">
            <a:avLst/>
          </a:prstGeom>
          <a:noFill/>
        </p:spPr>
        <p:txBody>
          <a:bodyPr wrap="square">
            <a:spAutoFit/>
          </a:bodyPr>
          <a:lstStyle/>
          <a:p>
            <a:r>
              <a:rPr lang="es-MX" sz="1200" dirty="0">
                <a:latin typeface="APLKinderPeeps" panose="02000603000000000000" pitchFamily="2" charset="0"/>
                <a:ea typeface="APLKinderPeeps" panose="02000603000000000000" pitchFamily="2" charset="0"/>
              </a:rPr>
              <a:t>En la granja hay___________________________ ______________________________________________________________________________</a:t>
            </a:r>
          </a:p>
        </p:txBody>
      </p:sp>
      <p:sp>
        <p:nvSpPr>
          <p:cNvPr id="73" name="TextBox 72">
            <a:extLst>
              <a:ext uri="{FF2B5EF4-FFF2-40B4-BE49-F238E27FC236}">
                <a16:creationId xmlns:a16="http://schemas.microsoft.com/office/drawing/2014/main" id="{C09D074C-A480-914E-5E99-572E75BE303C}"/>
              </a:ext>
            </a:extLst>
          </p:cNvPr>
          <p:cNvSpPr txBox="1"/>
          <p:nvPr/>
        </p:nvSpPr>
        <p:spPr>
          <a:xfrm>
            <a:off x="171211" y="2490034"/>
            <a:ext cx="3311068" cy="646331"/>
          </a:xfrm>
          <a:prstGeom prst="rect">
            <a:avLst/>
          </a:prstGeom>
          <a:noFill/>
        </p:spPr>
        <p:txBody>
          <a:bodyPr wrap="square">
            <a:spAutoFit/>
          </a:bodyPr>
          <a:lstStyle/>
          <a:p>
            <a:pPr marL="342900" indent="-342900">
              <a:buAutoNum type="alphaLcParenR"/>
            </a:pPr>
            <a:r>
              <a:rPr lang="es-MX" sz="1200" dirty="0">
                <a:latin typeface="APLKinderPeeps" panose="02000603000000000000" pitchFamily="2" charset="0"/>
                <a:ea typeface="APLKinderPeeps" panose="02000603000000000000" pitchFamily="2" charset="0"/>
              </a:rPr>
              <a:t>Materiales y procedimiento</a:t>
            </a:r>
          </a:p>
          <a:p>
            <a:pPr marL="342900" indent="-342900">
              <a:buAutoNum type="alphaLcParenR"/>
            </a:pPr>
            <a:r>
              <a:rPr lang="es-MX" sz="1200" dirty="0">
                <a:latin typeface="APLKinderPeeps" panose="02000603000000000000" pitchFamily="2" charset="0"/>
                <a:ea typeface="APLKinderPeeps" panose="02000603000000000000" pitchFamily="2" charset="0"/>
              </a:rPr>
              <a:t>Inicio, nudo y desenlace</a:t>
            </a:r>
          </a:p>
          <a:p>
            <a:pPr marL="342900" indent="-342900">
              <a:buAutoNum type="alphaLcParenR"/>
            </a:pPr>
            <a:r>
              <a:rPr lang="es-MX" sz="1200" dirty="0">
                <a:latin typeface="APLKinderPeeps" panose="02000603000000000000" pitchFamily="2" charset="0"/>
                <a:ea typeface="APLKinderPeeps" panose="02000603000000000000" pitchFamily="2" charset="0"/>
              </a:rPr>
              <a:t>Diálogos y acotaciones  </a:t>
            </a:r>
          </a:p>
        </p:txBody>
      </p:sp>
      <p:pic>
        <p:nvPicPr>
          <p:cNvPr id="75" name="Picture 74" descr="A cartoon of a child reading a book&#10;&#10;AI-generated content may be incorrect.">
            <a:extLst>
              <a:ext uri="{FF2B5EF4-FFF2-40B4-BE49-F238E27FC236}">
                <a16:creationId xmlns:a16="http://schemas.microsoft.com/office/drawing/2014/main" id="{BFAE8774-BFD2-0CF5-42DE-EE0FCB821B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99461" y="2231152"/>
            <a:ext cx="966748" cy="1019558"/>
          </a:xfrm>
          <a:prstGeom prst="rect">
            <a:avLst/>
          </a:prstGeom>
        </p:spPr>
      </p:pic>
      <p:sp>
        <p:nvSpPr>
          <p:cNvPr id="76" name="TextBox 75">
            <a:extLst>
              <a:ext uri="{FF2B5EF4-FFF2-40B4-BE49-F238E27FC236}">
                <a16:creationId xmlns:a16="http://schemas.microsoft.com/office/drawing/2014/main" id="{239F9505-127F-D478-4086-F7DDDF04298E}"/>
              </a:ext>
            </a:extLst>
          </p:cNvPr>
          <p:cNvSpPr txBox="1"/>
          <p:nvPr/>
        </p:nvSpPr>
        <p:spPr>
          <a:xfrm>
            <a:off x="75371" y="3215894"/>
            <a:ext cx="3311068" cy="461665"/>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3. </a:t>
            </a:r>
            <a:r>
              <a:rPr lang="es-ES" sz="1200" b="1" dirty="0">
                <a:latin typeface="APLKinderPeeps" panose="02000603000000000000" pitchFamily="2" charset="0"/>
                <a:ea typeface="APLKinderPeeps" panose="02000603000000000000" pitchFamily="2" charset="0"/>
              </a:rPr>
              <a:t>Escribe un adjetivo para el siguiente animal. </a:t>
            </a:r>
          </a:p>
          <a:p>
            <a:endParaRPr lang="es-ES" sz="1200" b="1" dirty="0">
              <a:latin typeface="APLKinderPeeps" panose="02000603000000000000" pitchFamily="2" charset="0"/>
              <a:ea typeface="APLKinderPeeps" panose="02000603000000000000" pitchFamily="2" charset="0"/>
            </a:endParaRPr>
          </a:p>
        </p:txBody>
      </p:sp>
      <p:sp>
        <p:nvSpPr>
          <p:cNvPr id="79" name="Rectangle: Rounded Corners 78">
            <a:extLst>
              <a:ext uri="{FF2B5EF4-FFF2-40B4-BE49-F238E27FC236}">
                <a16:creationId xmlns:a16="http://schemas.microsoft.com/office/drawing/2014/main" id="{6E15BE9D-9C1D-78B7-CE91-C021E91C2678}"/>
              </a:ext>
            </a:extLst>
          </p:cNvPr>
          <p:cNvSpPr/>
          <p:nvPr/>
        </p:nvSpPr>
        <p:spPr>
          <a:xfrm>
            <a:off x="840658" y="3989439"/>
            <a:ext cx="2477692" cy="52322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8" name="Picture 77" descr="A cartoon of a bear holding a cupcake&#10;&#10;AI-generated content may be incorrect.">
            <a:extLst>
              <a:ext uri="{FF2B5EF4-FFF2-40B4-BE49-F238E27FC236}">
                <a16:creationId xmlns:a16="http://schemas.microsoft.com/office/drawing/2014/main" id="{B4FDDA46-DB84-9AF3-F689-995FC2E974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4121" y="3477891"/>
            <a:ext cx="1032544" cy="1713516"/>
          </a:xfrm>
          <a:prstGeom prst="rect">
            <a:avLst/>
          </a:prstGeom>
        </p:spPr>
      </p:pic>
      <p:pic>
        <p:nvPicPr>
          <p:cNvPr id="2" name="Picture 1">
            <a:extLst>
              <a:ext uri="{FF2B5EF4-FFF2-40B4-BE49-F238E27FC236}">
                <a16:creationId xmlns:a16="http://schemas.microsoft.com/office/drawing/2014/main" id="{0CB8D5FD-6132-9667-E95F-AE9604EC0241}"/>
              </a:ext>
            </a:extLst>
          </p:cNvPr>
          <p:cNvPicPr>
            <a:picLocks noChangeAspect="1"/>
          </p:cNvPicPr>
          <p:nvPr/>
        </p:nvPicPr>
        <p:blipFill>
          <a:blip r:embed="rId11"/>
          <a:stretch>
            <a:fillRect/>
          </a:stretch>
        </p:blipFill>
        <p:spPr>
          <a:xfrm>
            <a:off x="158169" y="355025"/>
            <a:ext cx="3273836" cy="1286367"/>
          </a:xfrm>
          <a:prstGeom prst="rect">
            <a:avLst/>
          </a:prstGeom>
        </p:spPr>
      </p:pic>
      <p:sp>
        <p:nvSpPr>
          <p:cNvPr id="32" name="TextBox 31">
            <a:extLst>
              <a:ext uri="{FF2B5EF4-FFF2-40B4-BE49-F238E27FC236}">
                <a16:creationId xmlns:a16="http://schemas.microsoft.com/office/drawing/2014/main" id="{A379CF44-E36A-8A90-ABE3-EE3B85FE25C9}"/>
              </a:ext>
            </a:extLst>
          </p:cNvPr>
          <p:cNvSpPr txBox="1"/>
          <p:nvPr/>
        </p:nvSpPr>
        <p:spPr>
          <a:xfrm>
            <a:off x="125855" y="158823"/>
            <a:ext cx="3520601" cy="461665"/>
          </a:xfrm>
          <a:prstGeom prst="rect">
            <a:avLst/>
          </a:prstGeom>
          <a:noFill/>
        </p:spPr>
        <p:txBody>
          <a:bodyPr wrap="square">
            <a:spAutoFit/>
          </a:bodyPr>
          <a:lstStyle/>
          <a:p>
            <a:r>
              <a:rPr lang="es-ES" sz="1200" b="1" dirty="0">
                <a:latin typeface="APLKinderPeeps" panose="02000603000000000000" pitchFamily="2" charset="0"/>
                <a:ea typeface="APLKinderPeeps" panose="02000603000000000000" pitchFamily="2" charset="0"/>
              </a:rPr>
              <a:t>1.Observa la imagen y completa la oración  usando</a:t>
            </a:r>
          </a:p>
          <a:p>
            <a:r>
              <a:rPr lang="es-ES" sz="1200" b="1" dirty="0">
                <a:latin typeface="APLKinderPeeps" panose="02000603000000000000" pitchFamily="2" charset="0"/>
                <a:ea typeface="APLKinderPeeps" panose="02000603000000000000" pitchFamily="2" charset="0"/>
              </a:rPr>
              <a:t>la coma cuando sea necesario</a:t>
            </a:r>
            <a:endParaRPr lang="es-MX" sz="1200" b="1" dirty="0">
              <a:latin typeface="APLKinderPeeps" panose="02000603000000000000" pitchFamily="2" charset="0"/>
              <a:ea typeface="APLKinderPeeps" panose="02000603000000000000" pitchFamily="2" charset="0"/>
            </a:endParaRPr>
          </a:p>
        </p:txBody>
      </p:sp>
    </p:spTree>
    <p:extLst>
      <p:ext uri="{BB962C8B-B14F-4D97-AF65-F5344CB8AC3E}">
        <p14:creationId xmlns:p14="http://schemas.microsoft.com/office/powerpoint/2010/main" val="257818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839C8-E49D-5A7D-6086-5771786B998A}"/>
            </a:ext>
          </a:extLst>
        </p:cNvPr>
        <p:cNvGrpSpPr/>
        <p:nvPr/>
      </p:nvGrpSpPr>
      <p:grpSpPr>
        <a:xfrm>
          <a:off x="0" y="0"/>
          <a:ext cx="0" cy="0"/>
          <a:chOff x="0" y="0"/>
          <a:chExt cx="0" cy="0"/>
        </a:xfrm>
      </p:grpSpPr>
      <p:pic>
        <p:nvPicPr>
          <p:cNvPr id="2" name="Picture 1" descr="A white screen with black border&#10;&#10;AI-generated content may be incorrect.">
            <a:extLst>
              <a:ext uri="{FF2B5EF4-FFF2-40B4-BE49-F238E27FC236}">
                <a16:creationId xmlns:a16="http://schemas.microsoft.com/office/drawing/2014/main" id="{E4F3896D-F1F6-9601-B1FA-F2A83ED998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
        <p:nvSpPr>
          <p:cNvPr id="3" name="Rectangle: Rounded Corners 2">
            <a:extLst>
              <a:ext uri="{FF2B5EF4-FFF2-40B4-BE49-F238E27FC236}">
                <a16:creationId xmlns:a16="http://schemas.microsoft.com/office/drawing/2014/main" id="{F3D106A8-664D-2D78-0AE5-60016FBFE70A}"/>
              </a:ext>
            </a:extLst>
          </p:cNvPr>
          <p:cNvSpPr/>
          <p:nvPr/>
        </p:nvSpPr>
        <p:spPr>
          <a:xfrm>
            <a:off x="457200" y="0"/>
            <a:ext cx="797565" cy="2667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TextBox 3">
            <a:extLst>
              <a:ext uri="{FF2B5EF4-FFF2-40B4-BE49-F238E27FC236}">
                <a16:creationId xmlns:a16="http://schemas.microsoft.com/office/drawing/2014/main" id="{AC4E3DED-3D73-CB73-C3D8-AF9281A13331}"/>
              </a:ext>
            </a:extLst>
          </p:cNvPr>
          <p:cNvSpPr txBox="1"/>
          <p:nvPr/>
        </p:nvSpPr>
        <p:spPr>
          <a:xfrm>
            <a:off x="384729" y="-48399"/>
            <a:ext cx="908136" cy="276999"/>
          </a:xfrm>
          <a:prstGeom prst="rect">
            <a:avLst/>
          </a:prstGeom>
          <a:noFill/>
        </p:spPr>
        <p:txBody>
          <a:bodyPr wrap="square" rtlCol="0">
            <a:spAutoFit/>
          </a:bodyPr>
          <a:lstStyle/>
          <a:p>
            <a:pPr algn="ctr"/>
            <a:r>
              <a:rPr lang="es-MX" sz="1200" dirty="0">
                <a:solidFill>
                  <a:srgbClr val="000000"/>
                </a:solidFill>
                <a:latin typeface="APLRealTalk" panose="02000603000000000000" pitchFamily="2" charset="0"/>
                <a:ea typeface="APLRealTalk" panose="02000603000000000000" pitchFamily="2" charset="0"/>
              </a:rPr>
              <a:t>Lenguajes </a:t>
            </a:r>
            <a:endParaRPr lang="es-MX" sz="1200" dirty="0">
              <a:latin typeface="APLRealTalk" panose="02000603000000000000" pitchFamily="2" charset="0"/>
              <a:ea typeface="APLRealTalk" panose="02000603000000000000" pitchFamily="2" charset="0"/>
            </a:endParaRPr>
          </a:p>
        </p:txBody>
      </p:sp>
      <p:sp>
        <p:nvSpPr>
          <p:cNvPr id="5" name="Rectangle: Rounded Corners 4">
            <a:extLst>
              <a:ext uri="{FF2B5EF4-FFF2-40B4-BE49-F238E27FC236}">
                <a16:creationId xmlns:a16="http://schemas.microsoft.com/office/drawing/2014/main" id="{BEC3931F-8F6E-7521-528B-F912A98E785B}"/>
              </a:ext>
            </a:extLst>
          </p:cNvPr>
          <p:cNvSpPr/>
          <p:nvPr/>
        </p:nvSpPr>
        <p:spPr>
          <a:xfrm>
            <a:off x="5625417" y="12348"/>
            <a:ext cx="797565" cy="2667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TextBox 5">
            <a:extLst>
              <a:ext uri="{FF2B5EF4-FFF2-40B4-BE49-F238E27FC236}">
                <a16:creationId xmlns:a16="http://schemas.microsoft.com/office/drawing/2014/main" id="{F00A1237-5F2D-A691-0720-A21F15C82F80}"/>
              </a:ext>
            </a:extLst>
          </p:cNvPr>
          <p:cNvSpPr txBox="1"/>
          <p:nvPr/>
        </p:nvSpPr>
        <p:spPr>
          <a:xfrm>
            <a:off x="5510520" y="-45576"/>
            <a:ext cx="1007712" cy="276999"/>
          </a:xfrm>
          <a:prstGeom prst="rect">
            <a:avLst/>
          </a:prstGeom>
          <a:noFill/>
        </p:spPr>
        <p:txBody>
          <a:bodyPr wrap="square" rtlCol="0">
            <a:spAutoFit/>
          </a:bodyPr>
          <a:lstStyle/>
          <a:p>
            <a:pPr algn="ctr"/>
            <a:r>
              <a:rPr lang="es-MX" sz="1200" dirty="0">
                <a:solidFill>
                  <a:srgbClr val="000000"/>
                </a:solidFill>
                <a:latin typeface="APLRealTalk" panose="02000603000000000000" pitchFamily="2" charset="0"/>
                <a:ea typeface="APLRealTalk" panose="02000603000000000000" pitchFamily="2" charset="0"/>
              </a:rPr>
              <a:t>2°Trimestre</a:t>
            </a:r>
            <a:endParaRPr lang="es-MX" sz="1200" dirty="0">
              <a:latin typeface="APLRealTalk" panose="02000603000000000000" pitchFamily="2" charset="0"/>
              <a:ea typeface="APLRealTalk" panose="02000603000000000000" pitchFamily="2" charset="0"/>
            </a:endParaRPr>
          </a:p>
        </p:txBody>
      </p:sp>
      <p:sp>
        <p:nvSpPr>
          <p:cNvPr id="7" name="Rectangle: Rounded Corners 6">
            <a:extLst>
              <a:ext uri="{FF2B5EF4-FFF2-40B4-BE49-F238E27FC236}">
                <a16:creationId xmlns:a16="http://schemas.microsoft.com/office/drawing/2014/main" id="{88CE0659-7FB2-2CD1-2237-B8772DF7B35D}"/>
              </a:ext>
            </a:extLst>
          </p:cNvPr>
          <p:cNvSpPr/>
          <p:nvPr/>
        </p:nvSpPr>
        <p:spPr>
          <a:xfrm>
            <a:off x="419100" y="8825054"/>
            <a:ext cx="797565" cy="2667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TextBox 8">
            <a:extLst>
              <a:ext uri="{FF2B5EF4-FFF2-40B4-BE49-F238E27FC236}">
                <a16:creationId xmlns:a16="http://schemas.microsoft.com/office/drawing/2014/main" id="{17DC719D-8583-B48D-D197-834C1BF51185}"/>
              </a:ext>
            </a:extLst>
          </p:cNvPr>
          <p:cNvSpPr txBox="1"/>
          <p:nvPr/>
        </p:nvSpPr>
        <p:spPr>
          <a:xfrm>
            <a:off x="346628" y="8900480"/>
            <a:ext cx="941371" cy="276999"/>
          </a:xfrm>
          <a:prstGeom prst="rect">
            <a:avLst/>
          </a:prstGeom>
          <a:noFill/>
        </p:spPr>
        <p:txBody>
          <a:bodyPr wrap="square" rtlCol="0">
            <a:spAutoFit/>
          </a:bodyPr>
          <a:lstStyle/>
          <a:p>
            <a:pPr algn="ctr"/>
            <a:r>
              <a:rPr lang="es-MX" sz="1200" dirty="0" err="1">
                <a:solidFill>
                  <a:srgbClr val="000000"/>
                </a:solidFill>
                <a:latin typeface="APLRealTalk" panose="02000603000000000000" pitchFamily="2" charset="0"/>
                <a:ea typeface="APLRealTalk" panose="02000603000000000000" pitchFamily="2" charset="0"/>
              </a:rPr>
              <a:t>MundoABC</a:t>
            </a:r>
            <a:endParaRPr lang="es-MX" sz="1200" dirty="0">
              <a:latin typeface="APLRealTalk" panose="02000603000000000000" pitchFamily="2" charset="0"/>
              <a:ea typeface="APLRealTalk" panose="02000603000000000000" pitchFamily="2" charset="0"/>
            </a:endParaRPr>
          </a:p>
        </p:txBody>
      </p:sp>
      <p:sp>
        <p:nvSpPr>
          <p:cNvPr id="11" name="Rectangle: Rounded Corners 10">
            <a:extLst>
              <a:ext uri="{FF2B5EF4-FFF2-40B4-BE49-F238E27FC236}">
                <a16:creationId xmlns:a16="http://schemas.microsoft.com/office/drawing/2014/main" id="{123F1C3D-CF26-A36A-7D14-CCAAB3F7288F}"/>
              </a:ext>
            </a:extLst>
          </p:cNvPr>
          <p:cNvSpPr/>
          <p:nvPr/>
        </p:nvSpPr>
        <p:spPr>
          <a:xfrm>
            <a:off x="5587317" y="8837402"/>
            <a:ext cx="797565" cy="2667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TextBox 11">
            <a:extLst>
              <a:ext uri="{FF2B5EF4-FFF2-40B4-BE49-F238E27FC236}">
                <a16:creationId xmlns:a16="http://schemas.microsoft.com/office/drawing/2014/main" id="{660A4821-4A63-C0B7-8228-870D73979EAE}"/>
              </a:ext>
            </a:extLst>
          </p:cNvPr>
          <p:cNvSpPr txBox="1"/>
          <p:nvPr/>
        </p:nvSpPr>
        <p:spPr>
          <a:xfrm>
            <a:off x="5482243" y="8903303"/>
            <a:ext cx="1007712" cy="246221"/>
          </a:xfrm>
          <a:prstGeom prst="rect">
            <a:avLst/>
          </a:prstGeom>
          <a:noFill/>
        </p:spPr>
        <p:txBody>
          <a:bodyPr wrap="square" rtlCol="0">
            <a:spAutoFit/>
          </a:bodyPr>
          <a:lstStyle/>
          <a:p>
            <a:pPr algn="ctr"/>
            <a:r>
              <a:rPr lang="es-MX" sz="1000" dirty="0">
                <a:solidFill>
                  <a:srgbClr val="000000"/>
                </a:solidFill>
                <a:latin typeface="APLRealTalk" panose="02000603000000000000" pitchFamily="2" charset="0"/>
                <a:ea typeface="APLRealTalk" panose="02000603000000000000" pitchFamily="2" charset="0"/>
              </a:rPr>
              <a:t>Tercer Grado</a:t>
            </a:r>
            <a:endParaRPr lang="es-MX" sz="1000" dirty="0">
              <a:latin typeface="APLRealTalk" panose="02000603000000000000" pitchFamily="2" charset="0"/>
              <a:ea typeface="APLRealTalk" panose="02000603000000000000" pitchFamily="2" charset="0"/>
            </a:endParaRPr>
          </a:p>
        </p:txBody>
      </p:sp>
      <p:pic>
        <p:nvPicPr>
          <p:cNvPr id="13" name="Picture 12">
            <a:extLst>
              <a:ext uri="{FF2B5EF4-FFF2-40B4-BE49-F238E27FC236}">
                <a16:creationId xmlns:a16="http://schemas.microsoft.com/office/drawing/2014/main" id="{EFD2CE56-8B1A-6BEA-1060-D91FDD305BA9}"/>
              </a:ext>
            </a:extLst>
          </p:cNvPr>
          <p:cNvPicPr>
            <a:picLocks noChangeAspect="1"/>
          </p:cNvPicPr>
          <p:nvPr/>
        </p:nvPicPr>
        <p:blipFill>
          <a:blip r:embed="rId3"/>
          <a:stretch>
            <a:fillRect/>
          </a:stretch>
        </p:blipFill>
        <p:spPr>
          <a:xfrm>
            <a:off x="6511453" y="8871648"/>
            <a:ext cx="355585" cy="253916"/>
          </a:xfrm>
          <a:prstGeom prst="rect">
            <a:avLst/>
          </a:prstGeom>
        </p:spPr>
      </p:pic>
      <p:cxnSp>
        <p:nvCxnSpPr>
          <p:cNvPr id="30" name="Straight Connector 29">
            <a:extLst>
              <a:ext uri="{FF2B5EF4-FFF2-40B4-BE49-F238E27FC236}">
                <a16:creationId xmlns:a16="http://schemas.microsoft.com/office/drawing/2014/main" id="{25A24670-66FD-81A5-A818-D78CEB73C51D}"/>
              </a:ext>
            </a:extLst>
          </p:cNvPr>
          <p:cNvCxnSpPr/>
          <p:nvPr/>
        </p:nvCxnSpPr>
        <p:spPr>
          <a:xfrm>
            <a:off x="3424135" y="336972"/>
            <a:ext cx="4865" cy="8282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5C016AB-BDC3-ABDA-FA5D-BE261054E4F1}"/>
              </a:ext>
            </a:extLst>
          </p:cNvPr>
          <p:cNvSpPr txBox="1"/>
          <p:nvPr/>
        </p:nvSpPr>
        <p:spPr>
          <a:xfrm>
            <a:off x="155228" y="198957"/>
            <a:ext cx="3311068" cy="276999"/>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9. Ordena alfabéticamente las siguientes palabras. </a:t>
            </a:r>
          </a:p>
        </p:txBody>
      </p:sp>
      <p:sp>
        <p:nvSpPr>
          <p:cNvPr id="22" name="TextBox 21">
            <a:extLst>
              <a:ext uri="{FF2B5EF4-FFF2-40B4-BE49-F238E27FC236}">
                <a16:creationId xmlns:a16="http://schemas.microsoft.com/office/drawing/2014/main" id="{B53E74F0-EE92-AA15-8D9D-297BEB3688CC}"/>
              </a:ext>
            </a:extLst>
          </p:cNvPr>
          <p:cNvSpPr txBox="1"/>
          <p:nvPr/>
        </p:nvSpPr>
        <p:spPr>
          <a:xfrm>
            <a:off x="3368512" y="196892"/>
            <a:ext cx="3311068" cy="461665"/>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14. Realiza una descripción para el siguiente personaje.</a:t>
            </a:r>
            <a:endParaRPr lang="es-MX" sz="1200" dirty="0">
              <a:latin typeface="APLKinderPeeps" panose="02000603000000000000" pitchFamily="2" charset="0"/>
              <a:ea typeface="APLKinderPeeps" panose="02000603000000000000" pitchFamily="2" charset="0"/>
            </a:endParaRPr>
          </a:p>
        </p:txBody>
      </p:sp>
      <p:graphicFrame>
        <p:nvGraphicFramePr>
          <p:cNvPr id="8" name="Table 7">
            <a:extLst>
              <a:ext uri="{FF2B5EF4-FFF2-40B4-BE49-F238E27FC236}">
                <a16:creationId xmlns:a16="http://schemas.microsoft.com/office/drawing/2014/main" id="{A5470173-239B-A53C-6637-4D0107934E40}"/>
              </a:ext>
            </a:extLst>
          </p:cNvPr>
          <p:cNvGraphicFramePr>
            <a:graphicFrameLocks noGrp="1"/>
          </p:cNvGraphicFramePr>
          <p:nvPr>
            <p:extLst>
              <p:ext uri="{D42A27DB-BD31-4B8C-83A1-F6EECF244321}">
                <p14:modId xmlns:p14="http://schemas.microsoft.com/office/powerpoint/2010/main" val="4074941980"/>
              </p:ext>
            </p:extLst>
          </p:nvPr>
        </p:nvGraphicFramePr>
        <p:xfrm>
          <a:off x="233370" y="571652"/>
          <a:ext cx="1723920" cy="1524000"/>
        </p:xfrm>
        <a:graphic>
          <a:graphicData uri="http://schemas.openxmlformats.org/drawingml/2006/table">
            <a:tbl>
              <a:tblPr firstRow="1" bandRow="1">
                <a:tableStyleId>{5940675A-B579-460E-94D1-54222C63F5DA}</a:tableStyleId>
              </a:tblPr>
              <a:tblGrid>
                <a:gridCol w="1723920">
                  <a:extLst>
                    <a:ext uri="{9D8B030D-6E8A-4147-A177-3AD203B41FA5}">
                      <a16:colId xmlns:a16="http://schemas.microsoft.com/office/drawing/2014/main" val="1315236874"/>
                    </a:ext>
                  </a:extLst>
                </a:gridCol>
              </a:tblGrid>
              <a:tr h="202417">
                <a:tc>
                  <a:txBody>
                    <a:bodyPr/>
                    <a:lstStyle/>
                    <a:p>
                      <a:r>
                        <a:rPr lang="es-MX" sz="1400" dirty="0">
                          <a:latin typeface="AGByeFelicia" panose="02000603000000000000" pitchFamily="2" charset="0"/>
                          <a:ea typeface="AGByeFelicia" panose="02000603000000000000" pitchFamily="2" charset="0"/>
                        </a:rPr>
                        <a:t>1.</a:t>
                      </a:r>
                    </a:p>
                  </a:txBody>
                  <a:tcPr/>
                </a:tc>
                <a:extLst>
                  <a:ext uri="{0D108BD9-81ED-4DB2-BD59-A6C34878D82A}">
                    <a16:rowId xmlns:a16="http://schemas.microsoft.com/office/drawing/2014/main" val="4019359803"/>
                  </a:ext>
                </a:extLst>
              </a:tr>
              <a:tr h="202417">
                <a:tc>
                  <a:txBody>
                    <a:bodyPr/>
                    <a:lstStyle/>
                    <a:p>
                      <a:r>
                        <a:rPr lang="es-MX" sz="1400" dirty="0">
                          <a:latin typeface="AGByeFelicia" panose="02000603000000000000" pitchFamily="2" charset="0"/>
                          <a:ea typeface="AGByeFelicia" panose="02000603000000000000" pitchFamily="2" charset="0"/>
                        </a:rPr>
                        <a:t>2.</a:t>
                      </a:r>
                    </a:p>
                  </a:txBody>
                  <a:tcPr/>
                </a:tc>
                <a:extLst>
                  <a:ext uri="{0D108BD9-81ED-4DB2-BD59-A6C34878D82A}">
                    <a16:rowId xmlns:a16="http://schemas.microsoft.com/office/drawing/2014/main" val="600617295"/>
                  </a:ext>
                </a:extLst>
              </a:tr>
              <a:tr h="202417">
                <a:tc>
                  <a:txBody>
                    <a:bodyPr/>
                    <a:lstStyle/>
                    <a:p>
                      <a:r>
                        <a:rPr lang="es-MX" sz="1400" dirty="0">
                          <a:latin typeface="AGByeFelicia" panose="02000603000000000000" pitchFamily="2" charset="0"/>
                          <a:ea typeface="AGByeFelicia" panose="02000603000000000000" pitchFamily="2" charset="0"/>
                        </a:rPr>
                        <a:t>3.</a:t>
                      </a:r>
                    </a:p>
                  </a:txBody>
                  <a:tcPr/>
                </a:tc>
                <a:extLst>
                  <a:ext uri="{0D108BD9-81ED-4DB2-BD59-A6C34878D82A}">
                    <a16:rowId xmlns:a16="http://schemas.microsoft.com/office/drawing/2014/main" val="3239115710"/>
                  </a:ext>
                </a:extLst>
              </a:tr>
              <a:tr h="202417">
                <a:tc>
                  <a:txBody>
                    <a:bodyPr/>
                    <a:lstStyle/>
                    <a:p>
                      <a:r>
                        <a:rPr lang="es-MX" sz="1400" dirty="0">
                          <a:latin typeface="AGByeFelicia" panose="02000603000000000000" pitchFamily="2" charset="0"/>
                          <a:ea typeface="AGByeFelicia" panose="02000603000000000000" pitchFamily="2" charset="0"/>
                        </a:rPr>
                        <a:t>4.</a:t>
                      </a:r>
                    </a:p>
                  </a:txBody>
                  <a:tcPr/>
                </a:tc>
                <a:extLst>
                  <a:ext uri="{0D108BD9-81ED-4DB2-BD59-A6C34878D82A}">
                    <a16:rowId xmlns:a16="http://schemas.microsoft.com/office/drawing/2014/main" val="3471076580"/>
                  </a:ext>
                </a:extLst>
              </a:tr>
              <a:tr h="202417">
                <a:tc>
                  <a:txBody>
                    <a:bodyPr/>
                    <a:lstStyle/>
                    <a:p>
                      <a:r>
                        <a:rPr lang="es-MX" sz="1400" dirty="0">
                          <a:latin typeface="AGByeFelicia" panose="02000603000000000000" pitchFamily="2" charset="0"/>
                          <a:ea typeface="AGByeFelicia" panose="02000603000000000000" pitchFamily="2" charset="0"/>
                        </a:rPr>
                        <a:t>5.</a:t>
                      </a:r>
                    </a:p>
                  </a:txBody>
                  <a:tcPr/>
                </a:tc>
                <a:extLst>
                  <a:ext uri="{0D108BD9-81ED-4DB2-BD59-A6C34878D82A}">
                    <a16:rowId xmlns:a16="http://schemas.microsoft.com/office/drawing/2014/main" val="3925869909"/>
                  </a:ext>
                </a:extLst>
              </a:tr>
            </a:tbl>
          </a:graphicData>
        </a:graphic>
      </p:graphicFrame>
      <p:sp>
        <p:nvSpPr>
          <p:cNvPr id="15" name="TextBox 14">
            <a:extLst>
              <a:ext uri="{FF2B5EF4-FFF2-40B4-BE49-F238E27FC236}">
                <a16:creationId xmlns:a16="http://schemas.microsoft.com/office/drawing/2014/main" id="{20F1268C-21DA-913E-07BE-2C98736F24E2}"/>
              </a:ext>
            </a:extLst>
          </p:cNvPr>
          <p:cNvSpPr txBox="1"/>
          <p:nvPr/>
        </p:nvSpPr>
        <p:spPr>
          <a:xfrm>
            <a:off x="1999748" y="477712"/>
            <a:ext cx="1016829" cy="1671868"/>
          </a:xfrm>
          <a:prstGeom prst="rect">
            <a:avLst/>
          </a:prstGeom>
          <a:noFill/>
        </p:spPr>
        <p:txBody>
          <a:bodyPr wrap="square">
            <a:spAutoFit/>
          </a:bodyPr>
          <a:lstStyle/>
          <a:p>
            <a:pPr>
              <a:lnSpc>
                <a:spcPct val="150000"/>
              </a:lnSpc>
            </a:pPr>
            <a:r>
              <a:rPr lang="es-MX" sz="1400" dirty="0">
                <a:latin typeface="APLKinderPeeps" panose="02000603000000000000" pitchFamily="2" charset="0"/>
                <a:ea typeface="APLKinderPeeps" panose="02000603000000000000" pitchFamily="2" charset="0"/>
              </a:rPr>
              <a:t>ballena</a:t>
            </a:r>
          </a:p>
          <a:p>
            <a:pPr>
              <a:lnSpc>
                <a:spcPct val="150000"/>
              </a:lnSpc>
            </a:pPr>
            <a:r>
              <a:rPr lang="es-MX" sz="1400" dirty="0">
                <a:latin typeface="APLKinderPeeps" panose="02000603000000000000" pitchFamily="2" charset="0"/>
                <a:ea typeface="APLKinderPeeps" panose="02000603000000000000" pitchFamily="2" charset="0"/>
              </a:rPr>
              <a:t>jirafa</a:t>
            </a:r>
          </a:p>
          <a:p>
            <a:pPr>
              <a:lnSpc>
                <a:spcPct val="150000"/>
              </a:lnSpc>
            </a:pPr>
            <a:r>
              <a:rPr lang="es-MX" sz="1400" dirty="0">
                <a:latin typeface="APLKinderPeeps" panose="02000603000000000000" pitchFamily="2" charset="0"/>
                <a:ea typeface="APLKinderPeeps" panose="02000603000000000000" pitchFamily="2" charset="0"/>
              </a:rPr>
              <a:t>zorro</a:t>
            </a:r>
          </a:p>
          <a:p>
            <a:pPr>
              <a:lnSpc>
                <a:spcPct val="150000"/>
              </a:lnSpc>
            </a:pPr>
            <a:r>
              <a:rPr lang="es-MX" sz="1400" dirty="0">
                <a:latin typeface="APLKinderPeeps" panose="02000603000000000000" pitchFamily="2" charset="0"/>
                <a:ea typeface="APLKinderPeeps" panose="02000603000000000000" pitchFamily="2" charset="0"/>
              </a:rPr>
              <a:t>pato</a:t>
            </a:r>
          </a:p>
          <a:p>
            <a:pPr>
              <a:lnSpc>
                <a:spcPct val="150000"/>
              </a:lnSpc>
            </a:pPr>
            <a:r>
              <a:rPr lang="es-MX" sz="1400" dirty="0">
                <a:latin typeface="APLKinderPeeps" panose="02000603000000000000" pitchFamily="2" charset="0"/>
                <a:ea typeface="APLKinderPeeps" panose="02000603000000000000" pitchFamily="2" charset="0"/>
              </a:rPr>
              <a:t>león </a:t>
            </a:r>
          </a:p>
        </p:txBody>
      </p:sp>
      <p:sp>
        <p:nvSpPr>
          <p:cNvPr id="42" name="Rectangle: Rounded Corners 41">
            <a:extLst>
              <a:ext uri="{FF2B5EF4-FFF2-40B4-BE49-F238E27FC236}">
                <a16:creationId xmlns:a16="http://schemas.microsoft.com/office/drawing/2014/main" id="{5FD08431-167F-D2B4-36B2-6948E0B7E1B4}"/>
              </a:ext>
            </a:extLst>
          </p:cNvPr>
          <p:cNvSpPr/>
          <p:nvPr/>
        </p:nvSpPr>
        <p:spPr>
          <a:xfrm>
            <a:off x="457200" y="2798454"/>
            <a:ext cx="2903798" cy="430773"/>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TextBox 15">
            <a:extLst>
              <a:ext uri="{FF2B5EF4-FFF2-40B4-BE49-F238E27FC236}">
                <a16:creationId xmlns:a16="http://schemas.microsoft.com/office/drawing/2014/main" id="{044ED166-172F-C54C-31F9-B05996E0A216}"/>
              </a:ext>
            </a:extLst>
          </p:cNvPr>
          <p:cNvSpPr txBox="1"/>
          <p:nvPr/>
        </p:nvSpPr>
        <p:spPr>
          <a:xfrm>
            <a:off x="51012" y="2235862"/>
            <a:ext cx="3311068" cy="276999"/>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10-11. Escribe una oración para cada imagen. </a:t>
            </a:r>
          </a:p>
        </p:txBody>
      </p:sp>
      <p:sp>
        <p:nvSpPr>
          <p:cNvPr id="43" name="Rectangle: Rounded Corners 42">
            <a:extLst>
              <a:ext uri="{FF2B5EF4-FFF2-40B4-BE49-F238E27FC236}">
                <a16:creationId xmlns:a16="http://schemas.microsoft.com/office/drawing/2014/main" id="{F46AF496-D1F2-BCDD-8034-551908696D31}"/>
              </a:ext>
            </a:extLst>
          </p:cNvPr>
          <p:cNvSpPr/>
          <p:nvPr/>
        </p:nvSpPr>
        <p:spPr>
          <a:xfrm>
            <a:off x="187875" y="3878990"/>
            <a:ext cx="2903798" cy="430773"/>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3" name="Picture 32" descr="A black and white drawing of a guitar&#10;&#10;Description automatically generated">
            <a:extLst>
              <a:ext uri="{FF2B5EF4-FFF2-40B4-BE49-F238E27FC236}">
                <a16:creationId xmlns:a16="http://schemas.microsoft.com/office/drawing/2014/main" id="{BAA0B4FB-D04B-E755-BFA0-A69C552230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79635">
            <a:off x="112540" y="2494729"/>
            <a:ext cx="671804" cy="1199128"/>
          </a:xfrm>
          <a:prstGeom prst="rect">
            <a:avLst/>
          </a:prstGeom>
        </p:spPr>
      </p:pic>
      <p:pic>
        <p:nvPicPr>
          <p:cNvPr id="39" name="Picture 38" descr="A white umbrella with a black background&#10;&#10;Description automatically generated">
            <a:extLst>
              <a:ext uri="{FF2B5EF4-FFF2-40B4-BE49-F238E27FC236}">
                <a16:creationId xmlns:a16="http://schemas.microsoft.com/office/drawing/2014/main" id="{BC57B784-482A-3AD4-EDF0-BC1AE04515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7507" y="3255433"/>
            <a:ext cx="777590" cy="1046669"/>
          </a:xfrm>
          <a:prstGeom prst="rect">
            <a:avLst/>
          </a:prstGeom>
        </p:spPr>
      </p:pic>
      <p:sp>
        <p:nvSpPr>
          <p:cNvPr id="47" name="TextBox 46">
            <a:extLst>
              <a:ext uri="{FF2B5EF4-FFF2-40B4-BE49-F238E27FC236}">
                <a16:creationId xmlns:a16="http://schemas.microsoft.com/office/drawing/2014/main" id="{E9D9B81C-F20A-B77D-78E5-6347C97C8480}"/>
              </a:ext>
            </a:extLst>
          </p:cNvPr>
          <p:cNvSpPr txBox="1"/>
          <p:nvPr/>
        </p:nvSpPr>
        <p:spPr>
          <a:xfrm>
            <a:off x="64673" y="6140881"/>
            <a:ext cx="3311068" cy="461665"/>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13. Realiza un cartel para hacer conciencia sobre la alimentación saludable.  </a:t>
            </a:r>
          </a:p>
        </p:txBody>
      </p:sp>
      <p:pic>
        <p:nvPicPr>
          <p:cNvPr id="49" name="Picture 48">
            <a:extLst>
              <a:ext uri="{FF2B5EF4-FFF2-40B4-BE49-F238E27FC236}">
                <a16:creationId xmlns:a16="http://schemas.microsoft.com/office/drawing/2014/main" id="{EFCA92C4-C6E7-95A9-CD9D-6E95C7F743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935" y="6617839"/>
            <a:ext cx="3227613" cy="2246808"/>
          </a:xfrm>
          <a:prstGeom prst="rect">
            <a:avLst/>
          </a:prstGeom>
        </p:spPr>
      </p:pic>
      <p:sp>
        <p:nvSpPr>
          <p:cNvPr id="55" name="TextBox 54">
            <a:extLst>
              <a:ext uri="{FF2B5EF4-FFF2-40B4-BE49-F238E27FC236}">
                <a16:creationId xmlns:a16="http://schemas.microsoft.com/office/drawing/2014/main" id="{8D8FDB4A-FB9B-5579-FAE2-16D3ED205DCA}"/>
              </a:ext>
            </a:extLst>
          </p:cNvPr>
          <p:cNvSpPr txBox="1"/>
          <p:nvPr/>
        </p:nvSpPr>
        <p:spPr>
          <a:xfrm>
            <a:off x="3424135" y="2586626"/>
            <a:ext cx="3311068" cy="830997"/>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15. Es el </a:t>
            </a:r>
            <a:r>
              <a:rPr lang="es-ES" sz="1200" b="1" dirty="0">
                <a:latin typeface="APLKinderPeeps" panose="02000603000000000000" pitchFamily="2" charset="0"/>
                <a:ea typeface="APLKinderPeeps" panose="02000603000000000000" pitchFamily="2" charset="0"/>
              </a:rPr>
              <a:t>conjunto de preguntas tipificadas dirigidas a una muestra representativa de grupos sociales, para averiguar estados de opinión o conocer otras cuestiones que les afectan.</a:t>
            </a:r>
            <a:endParaRPr lang="es-MX" sz="1200" dirty="0">
              <a:latin typeface="APLKinderPeeps" panose="02000603000000000000" pitchFamily="2" charset="0"/>
              <a:ea typeface="APLKinderPeeps" panose="02000603000000000000" pitchFamily="2" charset="0"/>
            </a:endParaRPr>
          </a:p>
        </p:txBody>
      </p:sp>
      <p:sp>
        <p:nvSpPr>
          <p:cNvPr id="56" name="TextBox 55">
            <a:extLst>
              <a:ext uri="{FF2B5EF4-FFF2-40B4-BE49-F238E27FC236}">
                <a16:creationId xmlns:a16="http://schemas.microsoft.com/office/drawing/2014/main" id="{A8CB09BC-3A0A-B417-3123-4BB81A5AD010}"/>
              </a:ext>
            </a:extLst>
          </p:cNvPr>
          <p:cNvSpPr txBox="1"/>
          <p:nvPr/>
        </p:nvSpPr>
        <p:spPr>
          <a:xfrm>
            <a:off x="3463859" y="3591273"/>
            <a:ext cx="3311068" cy="738664"/>
          </a:xfrm>
          <a:prstGeom prst="rect">
            <a:avLst/>
          </a:prstGeom>
          <a:noFill/>
        </p:spPr>
        <p:txBody>
          <a:bodyPr wrap="square">
            <a:spAutoFit/>
          </a:bodyPr>
          <a:lstStyle/>
          <a:p>
            <a:pPr marL="342900" indent="-342900">
              <a:buAutoNum type="alphaLcParenR"/>
            </a:pPr>
            <a:r>
              <a:rPr lang="es-MX" sz="1400" dirty="0">
                <a:latin typeface="APLKinderPeeps" panose="02000603000000000000" pitchFamily="2" charset="0"/>
                <a:ea typeface="APLKinderPeeps" panose="02000603000000000000" pitchFamily="2" charset="0"/>
              </a:rPr>
              <a:t>encuesta </a:t>
            </a:r>
          </a:p>
          <a:p>
            <a:pPr marL="342900" indent="-342900">
              <a:buAutoNum type="alphaLcParenR"/>
            </a:pPr>
            <a:r>
              <a:rPr lang="es-MX" sz="1400" dirty="0">
                <a:latin typeface="APLKinderPeeps" panose="02000603000000000000" pitchFamily="2" charset="0"/>
                <a:ea typeface="APLKinderPeeps" panose="02000603000000000000" pitchFamily="2" charset="0"/>
              </a:rPr>
              <a:t>resumen</a:t>
            </a:r>
          </a:p>
          <a:p>
            <a:pPr marL="342900" indent="-342900">
              <a:buAutoNum type="alphaLcParenR"/>
            </a:pPr>
            <a:r>
              <a:rPr lang="es-MX" sz="1400" dirty="0">
                <a:latin typeface="APLKinderPeeps" panose="02000603000000000000" pitchFamily="2" charset="0"/>
                <a:ea typeface="APLKinderPeeps" panose="02000603000000000000" pitchFamily="2" charset="0"/>
              </a:rPr>
              <a:t>adivinanzas </a:t>
            </a:r>
          </a:p>
        </p:txBody>
      </p:sp>
      <p:sp>
        <p:nvSpPr>
          <p:cNvPr id="57" name="TextBox 56">
            <a:extLst>
              <a:ext uri="{FF2B5EF4-FFF2-40B4-BE49-F238E27FC236}">
                <a16:creationId xmlns:a16="http://schemas.microsoft.com/office/drawing/2014/main" id="{DA67B4E0-85AB-7B8A-E06C-80AAF11C5734}"/>
              </a:ext>
            </a:extLst>
          </p:cNvPr>
          <p:cNvSpPr txBox="1"/>
          <p:nvPr/>
        </p:nvSpPr>
        <p:spPr>
          <a:xfrm>
            <a:off x="3406996" y="5741248"/>
            <a:ext cx="3311068" cy="276999"/>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18. Escribe correctamente el nombre </a:t>
            </a:r>
            <a:endParaRPr lang="es-MX" sz="1200" dirty="0">
              <a:latin typeface="APLKinderPeeps" panose="02000603000000000000" pitchFamily="2" charset="0"/>
              <a:ea typeface="APLKinderPeeps" panose="02000603000000000000" pitchFamily="2" charset="0"/>
            </a:endParaRPr>
          </a:p>
        </p:txBody>
      </p:sp>
      <p:sp>
        <p:nvSpPr>
          <p:cNvPr id="69" name="Rectangle: Rounded Corners 68">
            <a:extLst>
              <a:ext uri="{FF2B5EF4-FFF2-40B4-BE49-F238E27FC236}">
                <a16:creationId xmlns:a16="http://schemas.microsoft.com/office/drawing/2014/main" id="{6056E9A7-CFB4-14FE-AE24-804334990C08}"/>
              </a:ext>
            </a:extLst>
          </p:cNvPr>
          <p:cNvSpPr/>
          <p:nvPr/>
        </p:nvSpPr>
        <p:spPr>
          <a:xfrm>
            <a:off x="3602622" y="6807290"/>
            <a:ext cx="3022007" cy="406813"/>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aphicFrame>
        <p:nvGraphicFramePr>
          <p:cNvPr id="58" name="Table 57">
            <a:extLst>
              <a:ext uri="{FF2B5EF4-FFF2-40B4-BE49-F238E27FC236}">
                <a16:creationId xmlns:a16="http://schemas.microsoft.com/office/drawing/2014/main" id="{7E737FF6-1AFE-E55E-330B-98516E2573A5}"/>
              </a:ext>
            </a:extLst>
          </p:cNvPr>
          <p:cNvGraphicFramePr>
            <a:graphicFrameLocks noGrp="1"/>
          </p:cNvGraphicFramePr>
          <p:nvPr>
            <p:extLst>
              <p:ext uri="{D42A27DB-BD31-4B8C-83A1-F6EECF244321}">
                <p14:modId xmlns:p14="http://schemas.microsoft.com/office/powerpoint/2010/main" val="3423493982"/>
              </p:ext>
            </p:extLst>
          </p:nvPr>
        </p:nvGraphicFramePr>
        <p:xfrm>
          <a:off x="3470336" y="4846854"/>
          <a:ext cx="3141874" cy="741680"/>
        </p:xfrm>
        <a:graphic>
          <a:graphicData uri="http://schemas.openxmlformats.org/drawingml/2006/table">
            <a:tbl>
              <a:tblPr firstRow="1" bandRow="1">
                <a:tableStyleId>{5940675A-B579-460E-94D1-54222C63F5DA}</a:tableStyleId>
              </a:tblPr>
              <a:tblGrid>
                <a:gridCol w="1137279">
                  <a:extLst>
                    <a:ext uri="{9D8B030D-6E8A-4147-A177-3AD203B41FA5}">
                      <a16:colId xmlns:a16="http://schemas.microsoft.com/office/drawing/2014/main" val="4242535260"/>
                    </a:ext>
                  </a:extLst>
                </a:gridCol>
                <a:gridCol w="2004595">
                  <a:extLst>
                    <a:ext uri="{9D8B030D-6E8A-4147-A177-3AD203B41FA5}">
                      <a16:colId xmlns:a16="http://schemas.microsoft.com/office/drawing/2014/main" val="410352836"/>
                    </a:ext>
                  </a:extLst>
                </a:gridCol>
              </a:tblGrid>
              <a:tr h="370840">
                <a:tc>
                  <a:txBody>
                    <a:bodyPr/>
                    <a:lstStyle/>
                    <a:p>
                      <a:pPr algn="ctr"/>
                      <a:r>
                        <a:rPr lang="es-MX" dirty="0">
                          <a:latin typeface="APLKinderPeeps" panose="02000603000000000000" pitchFamily="2" charset="0"/>
                          <a:ea typeface="APLKinderPeeps" panose="02000603000000000000" pitchFamily="2" charset="0"/>
                        </a:rPr>
                        <a:t>comían </a:t>
                      </a:r>
                    </a:p>
                  </a:txBody>
                  <a:tcPr/>
                </a:tc>
                <a:tc>
                  <a:txBody>
                    <a:bodyPr/>
                    <a:lstStyle/>
                    <a:p>
                      <a:endParaRPr lang="es-MX"/>
                    </a:p>
                  </a:txBody>
                  <a:tcPr/>
                </a:tc>
                <a:extLst>
                  <a:ext uri="{0D108BD9-81ED-4DB2-BD59-A6C34878D82A}">
                    <a16:rowId xmlns:a16="http://schemas.microsoft.com/office/drawing/2014/main" val="710691096"/>
                  </a:ext>
                </a:extLst>
              </a:tr>
              <a:tr h="370840">
                <a:tc>
                  <a:txBody>
                    <a:bodyPr/>
                    <a:lstStyle/>
                    <a:p>
                      <a:pPr algn="ctr"/>
                      <a:r>
                        <a:rPr lang="es-MX" dirty="0">
                          <a:latin typeface="APLKinderPeeps" panose="02000603000000000000" pitchFamily="2" charset="0"/>
                          <a:ea typeface="APLKinderPeeps" panose="02000603000000000000" pitchFamily="2" charset="0"/>
                        </a:rPr>
                        <a:t>bailaban </a:t>
                      </a:r>
                    </a:p>
                  </a:txBody>
                  <a:tcPr/>
                </a:tc>
                <a:tc>
                  <a:txBody>
                    <a:bodyPr/>
                    <a:lstStyle/>
                    <a:p>
                      <a:endParaRPr lang="es-MX" dirty="0"/>
                    </a:p>
                  </a:txBody>
                  <a:tcPr/>
                </a:tc>
                <a:extLst>
                  <a:ext uri="{0D108BD9-81ED-4DB2-BD59-A6C34878D82A}">
                    <a16:rowId xmlns:a16="http://schemas.microsoft.com/office/drawing/2014/main" val="2143940160"/>
                  </a:ext>
                </a:extLst>
              </a:tr>
            </a:tbl>
          </a:graphicData>
        </a:graphic>
      </p:graphicFrame>
      <p:sp>
        <p:nvSpPr>
          <p:cNvPr id="62" name="TextBox 61">
            <a:extLst>
              <a:ext uri="{FF2B5EF4-FFF2-40B4-BE49-F238E27FC236}">
                <a16:creationId xmlns:a16="http://schemas.microsoft.com/office/drawing/2014/main" id="{E8CD6481-32DC-A2CD-638B-607CABE8D5FD}"/>
              </a:ext>
            </a:extLst>
          </p:cNvPr>
          <p:cNvSpPr txBox="1"/>
          <p:nvPr/>
        </p:nvSpPr>
        <p:spPr>
          <a:xfrm>
            <a:off x="3406996" y="4517905"/>
            <a:ext cx="3311068" cy="276999"/>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16-17. Escribe los siguientes verbos en infinitivo. </a:t>
            </a:r>
            <a:endParaRPr lang="es-MX" sz="1200" dirty="0">
              <a:latin typeface="APLKinderPeeps" panose="02000603000000000000" pitchFamily="2" charset="0"/>
              <a:ea typeface="APLKinderPeeps" panose="02000603000000000000" pitchFamily="2" charset="0"/>
            </a:endParaRPr>
          </a:p>
        </p:txBody>
      </p:sp>
      <p:pic>
        <p:nvPicPr>
          <p:cNvPr id="64" name="Picture 63" descr="A cartoon of a hippo&#10;&#10;Description automatically generated">
            <a:extLst>
              <a:ext uri="{FF2B5EF4-FFF2-40B4-BE49-F238E27FC236}">
                <a16:creationId xmlns:a16="http://schemas.microsoft.com/office/drawing/2014/main" id="{BAB5173A-D2A9-AB67-D130-015A450C28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0921" y="6023908"/>
            <a:ext cx="921430" cy="1220822"/>
          </a:xfrm>
          <a:prstGeom prst="rect">
            <a:avLst/>
          </a:prstGeom>
        </p:spPr>
      </p:pic>
      <p:sp>
        <p:nvSpPr>
          <p:cNvPr id="71" name="TextBox 70">
            <a:extLst>
              <a:ext uri="{FF2B5EF4-FFF2-40B4-BE49-F238E27FC236}">
                <a16:creationId xmlns:a16="http://schemas.microsoft.com/office/drawing/2014/main" id="{FFE3BBC8-6692-D212-2809-5E8DD109B795}"/>
              </a:ext>
            </a:extLst>
          </p:cNvPr>
          <p:cNvSpPr txBox="1"/>
          <p:nvPr/>
        </p:nvSpPr>
        <p:spPr>
          <a:xfrm>
            <a:off x="3399574" y="7208079"/>
            <a:ext cx="3311068" cy="276999"/>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19-20. Escribe “g” o “j” donde corresponda</a:t>
            </a:r>
            <a:endParaRPr lang="es-MX" sz="1200" dirty="0">
              <a:latin typeface="APLKinderPeeps" panose="02000603000000000000" pitchFamily="2" charset="0"/>
              <a:ea typeface="APLKinderPeeps" panose="02000603000000000000" pitchFamily="2" charset="0"/>
            </a:endParaRPr>
          </a:p>
        </p:txBody>
      </p:sp>
      <p:sp>
        <p:nvSpPr>
          <p:cNvPr id="73" name="Rectangle: Rounded Corners 72">
            <a:extLst>
              <a:ext uri="{FF2B5EF4-FFF2-40B4-BE49-F238E27FC236}">
                <a16:creationId xmlns:a16="http://schemas.microsoft.com/office/drawing/2014/main" id="{42263A09-4FA4-499E-D19B-B26715E34B6A}"/>
              </a:ext>
            </a:extLst>
          </p:cNvPr>
          <p:cNvSpPr/>
          <p:nvPr/>
        </p:nvSpPr>
        <p:spPr>
          <a:xfrm>
            <a:off x="5337331" y="8490133"/>
            <a:ext cx="394637" cy="325508"/>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5" name="Rectangle: Rounded Corners 74">
            <a:extLst>
              <a:ext uri="{FF2B5EF4-FFF2-40B4-BE49-F238E27FC236}">
                <a16:creationId xmlns:a16="http://schemas.microsoft.com/office/drawing/2014/main" id="{8475F9EA-E940-DAF3-C158-1411F6818911}"/>
              </a:ext>
            </a:extLst>
          </p:cNvPr>
          <p:cNvSpPr/>
          <p:nvPr/>
        </p:nvSpPr>
        <p:spPr>
          <a:xfrm>
            <a:off x="3687833" y="8490133"/>
            <a:ext cx="394637" cy="325508"/>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aphicFrame>
        <p:nvGraphicFramePr>
          <p:cNvPr id="10" name="Table 9">
            <a:extLst>
              <a:ext uri="{FF2B5EF4-FFF2-40B4-BE49-F238E27FC236}">
                <a16:creationId xmlns:a16="http://schemas.microsoft.com/office/drawing/2014/main" id="{003C43CA-8FEA-0E43-8E8B-F60A7B4ACD0B}"/>
              </a:ext>
            </a:extLst>
          </p:cNvPr>
          <p:cNvGraphicFramePr>
            <a:graphicFrameLocks noGrp="1"/>
          </p:cNvGraphicFramePr>
          <p:nvPr>
            <p:extLst>
              <p:ext uri="{D42A27DB-BD31-4B8C-83A1-F6EECF244321}">
                <p14:modId xmlns:p14="http://schemas.microsoft.com/office/powerpoint/2010/main" val="3405153298"/>
              </p:ext>
            </p:extLst>
          </p:nvPr>
        </p:nvGraphicFramePr>
        <p:xfrm>
          <a:off x="3485585" y="7495376"/>
          <a:ext cx="3165560" cy="1357835"/>
        </p:xfrm>
        <a:graphic>
          <a:graphicData uri="http://schemas.openxmlformats.org/drawingml/2006/table">
            <a:tbl>
              <a:tblPr firstRow="1" bandRow="1">
                <a:tableStyleId>{5940675A-B579-460E-94D1-54222C63F5DA}</a:tableStyleId>
              </a:tblPr>
              <a:tblGrid>
                <a:gridCol w="1582780">
                  <a:extLst>
                    <a:ext uri="{9D8B030D-6E8A-4147-A177-3AD203B41FA5}">
                      <a16:colId xmlns:a16="http://schemas.microsoft.com/office/drawing/2014/main" val="690106939"/>
                    </a:ext>
                  </a:extLst>
                </a:gridCol>
                <a:gridCol w="1582780">
                  <a:extLst>
                    <a:ext uri="{9D8B030D-6E8A-4147-A177-3AD203B41FA5}">
                      <a16:colId xmlns:a16="http://schemas.microsoft.com/office/drawing/2014/main" val="3153402673"/>
                    </a:ext>
                  </a:extLst>
                </a:gridCol>
              </a:tblGrid>
              <a:tr h="1357835">
                <a:tc>
                  <a:txBody>
                    <a:bodyPr/>
                    <a:lstStyle/>
                    <a:p>
                      <a:endParaRPr lang="es-MX" dirty="0"/>
                    </a:p>
                  </a:txBody>
                  <a:tcPr/>
                </a:tc>
                <a:tc>
                  <a:txBody>
                    <a:bodyPr/>
                    <a:lstStyle/>
                    <a:p>
                      <a:endParaRPr lang="es-MX" dirty="0"/>
                    </a:p>
                  </a:txBody>
                  <a:tcPr/>
                </a:tc>
                <a:extLst>
                  <a:ext uri="{0D108BD9-81ED-4DB2-BD59-A6C34878D82A}">
                    <a16:rowId xmlns:a16="http://schemas.microsoft.com/office/drawing/2014/main" val="1994800629"/>
                  </a:ext>
                </a:extLst>
              </a:tr>
            </a:tbl>
          </a:graphicData>
        </a:graphic>
      </p:graphicFrame>
      <p:pic>
        <p:nvPicPr>
          <p:cNvPr id="17" name="Picture 16" descr="A black and white drawing of a hat&#10;&#10;AI-generated content may be incorrect.">
            <a:extLst>
              <a:ext uri="{FF2B5EF4-FFF2-40B4-BE49-F238E27FC236}">
                <a16:creationId xmlns:a16="http://schemas.microsoft.com/office/drawing/2014/main" id="{9D933206-C452-1073-D349-6EB4D2AE17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35410" y="7536676"/>
            <a:ext cx="1245964" cy="932637"/>
          </a:xfrm>
          <a:prstGeom prst="rect">
            <a:avLst/>
          </a:prstGeom>
        </p:spPr>
      </p:pic>
      <p:pic>
        <p:nvPicPr>
          <p:cNvPr id="21" name="Picture 20">
            <a:extLst>
              <a:ext uri="{FF2B5EF4-FFF2-40B4-BE49-F238E27FC236}">
                <a16:creationId xmlns:a16="http://schemas.microsoft.com/office/drawing/2014/main" id="{9E6753ED-BA9D-4E1A-5AFF-AC201E05A6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1914" y="7639784"/>
            <a:ext cx="1667331" cy="862064"/>
          </a:xfrm>
          <a:prstGeom prst="rect">
            <a:avLst/>
          </a:prstGeom>
        </p:spPr>
      </p:pic>
      <p:sp>
        <p:nvSpPr>
          <p:cNvPr id="14" name="TextBox 13">
            <a:extLst>
              <a:ext uri="{FF2B5EF4-FFF2-40B4-BE49-F238E27FC236}">
                <a16:creationId xmlns:a16="http://schemas.microsoft.com/office/drawing/2014/main" id="{E44DBBB5-C0C3-0EAE-EC4C-030451B29BBD}"/>
              </a:ext>
            </a:extLst>
          </p:cNvPr>
          <p:cNvSpPr txBox="1"/>
          <p:nvPr/>
        </p:nvSpPr>
        <p:spPr>
          <a:xfrm>
            <a:off x="4043583" y="8456657"/>
            <a:ext cx="797565" cy="369332"/>
          </a:xfrm>
          <a:prstGeom prst="rect">
            <a:avLst/>
          </a:prstGeom>
          <a:noFill/>
        </p:spPr>
        <p:txBody>
          <a:bodyPr wrap="square">
            <a:spAutoFit/>
          </a:bodyPr>
          <a:lstStyle/>
          <a:p>
            <a:r>
              <a:rPr lang="es-MX" dirty="0" err="1">
                <a:latin typeface="APLKinderPeeps" panose="02000603000000000000" pitchFamily="2" charset="0"/>
                <a:ea typeface="APLKinderPeeps" panose="02000603000000000000" pitchFamily="2" charset="0"/>
              </a:rPr>
              <a:t>elatina</a:t>
            </a:r>
            <a:endParaRPr lang="es-MX" dirty="0">
              <a:latin typeface="APLKinderPeeps" panose="02000603000000000000" pitchFamily="2" charset="0"/>
              <a:ea typeface="APLKinderPeeps" panose="02000603000000000000" pitchFamily="2" charset="0"/>
            </a:endParaRPr>
          </a:p>
        </p:txBody>
      </p:sp>
      <p:sp>
        <p:nvSpPr>
          <p:cNvPr id="18" name="TextBox 17">
            <a:extLst>
              <a:ext uri="{FF2B5EF4-FFF2-40B4-BE49-F238E27FC236}">
                <a16:creationId xmlns:a16="http://schemas.microsoft.com/office/drawing/2014/main" id="{BA51A82F-558E-79E5-9CF3-512ED1D6AB37}"/>
              </a:ext>
            </a:extLst>
          </p:cNvPr>
          <p:cNvSpPr txBox="1"/>
          <p:nvPr/>
        </p:nvSpPr>
        <p:spPr>
          <a:xfrm>
            <a:off x="5668907" y="8455722"/>
            <a:ext cx="797565" cy="369332"/>
          </a:xfrm>
          <a:prstGeom prst="rect">
            <a:avLst/>
          </a:prstGeom>
          <a:noFill/>
        </p:spPr>
        <p:txBody>
          <a:bodyPr wrap="square">
            <a:spAutoFit/>
          </a:bodyPr>
          <a:lstStyle/>
          <a:p>
            <a:r>
              <a:rPr lang="es-MX" dirty="0" err="1">
                <a:latin typeface="APLKinderPeeps" panose="02000603000000000000" pitchFamily="2" charset="0"/>
                <a:ea typeface="APLKinderPeeps" panose="02000603000000000000" pitchFamily="2" charset="0"/>
              </a:rPr>
              <a:t>abón</a:t>
            </a:r>
            <a:endParaRPr lang="es-MX" dirty="0">
              <a:latin typeface="APLKinderPeeps" panose="02000603000000000000" pitchFamily="2" charset="0"/>
              <a:ea typeface="APLKinderPeeps" panose="02000603000000000000" pitchFamily="2" charset="0"/>
            </a:endParaRPr>
          </a:p>
        </p:txBody>
      </p:sp>
      <p:pic>
        <p:nvPicPr>
          <p:cNvPr id="20" name="Picture 19" descr="A cartoon child holding a pencil&#10;&#10;AI-generated content may be incorrect.">
            <a:extLst>
              <a:ext uri="{FF2B5EF4-FFF2-40B4-BE49-F238E27FC236}">
                <a16:creationId xmlns:a16="http://schemas.microsoft.com/office/drawing/2014/main" id="{2228AA1E-3DD6-C32C-25F0-23C5A82A17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01857" y="3323709"/>
            <a:ext cx="844021" cy="1222375"/>
          </a:xfrm>
          <a:prstGeom prst="rect">
            <a:avLst/>
          </a:prstGeom>
        </p:spPr>
      </p:pic>
      <p:pic>
        <p:nvPicPr>
          <p:cNvPr id="26" name="Picture 25" descr="A cartoon character with big eyes and a toothbrush&#10;&#10;AI-generated content may be incorrect.">
            <a:extLst>
              <a:ext uri="{FF2B5EF4-FFF2-40B4-BE49-F238E27FC236}">
                <a16:creationId xmlns:a16="http://schemas.microsoft.com/office/drawing/2014/main" id="{7D3B1812-0EC2-CB0D-1D2F-62063D8EF72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412610">
            <a:off x="2620494" y="791394"/>
            <a:ext cx="755247" cy="1333018"/>
          </a:xfrm>
          <a:prstGeom prst="rect">
            <a:avLst/>
          </a:prstGeom>
        </p:spPr>
      </p:pic>
      <p:sp>
        <p:nvSpPr>
          <p:cNvPr id="27" name="TextBox 26">
            <a:extLst>
              <a:ext uri="{FF2B5EF4-FFF2-40B4-BE49-F238E27FC236}">
                <a16:creationId xmlns:a16="http://schemas.microsoft.com/office/drawing/2014/main" id="{A37B4BDF-83B9-DB0E-FFAF-0F70A99C8404}"/>
              </a:ext>
            </a:extLst>
          </p:cNvPr>
          <p:cNvSpPr txBox="1"/>
          <p:nvPr/>
        </p:nvSpPr>
        <p:spPr>
          <a:xfrm>
            <a:off x="71731" y="4394794"/>
            <a:ext cx="3311068" cy="646331"/>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12. </a:t>
            </a:r>
            <a:r>
              <a:rPr lang="es-ES" sz="1200" b="1" dirty="0">
                <a:latin typeface="APLKinderPeeps" panose="02000603000000000000" pitchFamily="2" charset="0"/>
                <a:ea typeface="APLKinderPeeps" panose="02000603000000000000" pitchFamily="2" charset="0"/>
              </a:rPr>
              <a:t>Consiste en una reunión o conversación de dos o más personas con el fin de obtener información mediante preguntas y respuestas.</a:t>
            </a:r>
            <a:endParaRPr lang="es-MX" sz="1200" b="1" dirty="0">
              <a:latin typeface="APLKinderPeeps" panose="02000603000000000000" pitchFamily="2" charset="0"/>
              <a:ea typeface="APLKinderPeeps" panose="02000603000000000000" pitchFamily="2" charset="0"/>
            </a:endParaRPr>
          </a:p>
        </p:txBody>
      </p:sp>
      <p:sp>
        <p:nvSpPr>
          <p:cNvPr id="28" name="TextBox 27">
            <a:extLst>
              <a:ext uri="{FF2B5EF4-FFF2-40B4-BE49-F238E27FC236}">
                <a16:creationId xmlns:a16="http://schemas.microsoft.com/office/drawing/2014/main" id="{AC5424C4-245C-45A6-2266-C52DC7D2E6C0}"/>
              </a:ext>
            </a:extLst>
          </p:cNvPr>
          <p:cNvSpPr txBox="1"/>
          <p:nvPr/>
        </p:nvSpPr>
        <p:spPr>
          <a:xfrm>
            <a:off x="120806" y="5210603"/>
            <a:ext cx="3311068" cy="738664"/>
          </a:xfrm>
          <a:prstGeom prst="rect">
            <a:avLst/>
          </a:prstGeom>
          <a:noFill/>
        </p:spPr>
        <p:txBody>
          <a:bodyPr wrap="square">
            <a:spAutoFit/>
          </a:bodyPr>
          <a:lstStyle/>
          <a:p>
            <a:pPr marL="342900" indent="-342900">
              <a:buAutoNum type="alphaLcParenR"/>
            </a:pPr>
            <a:r>
              <a:rPr lang="es-MX" sz="1400" dirty="0">
                <a:latin typeface="APLKinderPeeps" panose="02000603000000000000" pitchFamily="2" charset="0"/>
                <a:ea typeface="APLKinderPeeps" panose="02000603000000000000" pitchFamily="2" charset="0"/>
              </a:rPr>
              <a:t>obra de teatro </a:t>
            </a:r>
          </a:p>
          <a:p>
            <a:pPr marL="342900" indent="-342900">
              <a:buAutoNum type="alphaLcParenR"/>
            </a:pPr>
            <a:r>
              <a:rPr lang="es-MX" sz="1400" dirty="0">
                <a:latin typeface="APLKinderPeeps" panose="02000603000000000000" pitchFamily="2" charset="0"/>
                <a:ea typeface="APLKinderPeeps" panose="02000603000000000000" pitchFamily="2" charset="0"/>
              </a:rPr>
              <a:t>lectura de cuento </a:t>
            </a:r>
          </a:p>
          <a:p>
            <a:pPr marL="342900" indent="-342900">
              <a:buAutoNum type="alphaLcParenR"/>
            </a:pPr>
            <a:r>
              <a:rPr lang="es-MX" sz="1400" dirty="0">
                <a:latin typeface="APLKinderPeeps" panose="02000603000000000000" pitchFamily="2" charset="0"/>
                <a:ea typeface="APLKinderPeeps" panose="02000603000000000000" pitchFamily="2" charset="0"/>
              </a:rPr>
              <a:t>entrevista </a:t>
            </a:r>
          </a:p>
        </p:txBody>
      </p:sp>
      <p:pic>
        <p:nvPicPr>
          <p:cNvPr id="31" name="Picture 30" descr="A black and white of kids holding a microphone&#10;&#10;AI-generated content may be incorrect.">
            <a:extLst>
              <a:ext uri="{FF2B5EF4-FFF2-40B4-BE49-F238E27FC236}">
                <a16:creationId xmlns:a16="http://schemas.microsoft.com/office/drawing/2014/main" id="{CC86D765-8613-B76B-8351-3337536588F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66561" y="5056417"/>
            <a:ext cx="1277201" cy="992607"/>
          </a:xfrm>
          <a:prstGeom prst="rect">
            <a:avLst/>
          </a:prstGeom>
        </p:spPr>
      </p:pic>
      <p:pic>
        <p:nvPicPr>
          <p:cNvPr id="19" name="Picture 18">
            <a:extLst>
              <a:ext uri="{FF2B5EF4-FFF2-40B4-BE49-F238E27FC236}">
                <a16:creationId xmlns:a16="http://schemas.microsoft.com/office/drawing/2014/main" id="{4C74D97B-A4C4-25D0-CF8C-9D071D7E5583}"/>
              </a:ext>
            </a:extLst>
          </p:cNvPr>
          <p:cNvPicPr>
            <a:picLocks noChangeAspect="1"/>
          </p:cNvPicPr>
          <p:nvPr/>
        </p:nvPicPr>
        <p:blipFill>
          <a:blip r:embed="rId13"/>
          <a:srcRect b="17524"/>
          <a:stretch/>
        </p:blipFill>
        <p:spPr>
          <a:xfrm>
            <a:off x="3499496" y="551027"/>
            <a:ext cx="3212870" cy="2121885"/>
          </a:xfrm>
          <a:prstGeom prst="rect">
            <a:avLst/>
          </a:prstGeom>
        </p:spPr>
      </p:pic>
    </p:spTree>
    <p:extLst>
      <p:ext uri="{BB962C8B-B14F-4D97-AF65-F5344CB8AC3E}">
        <p14:creationId xmlns:p14="http://schemas.microsoft.com/office/powerpoint/2010/main" val="579531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340F1-E44C-61FD-D141-FE4E9A668C96}"/>
            </a:ext>
          </a:extLst>
        </p:cNvPr>
        <p:cNvGrpSpPr/>
        <p:nvPr/>
      </p:nvGrpSpPr>
      <p:grpSpPr>
        <a:xfrm>
          <a:off x="0" y="0"/>
          <a:ext cx="0" cy="0"/>
          <a:chOff x="0" y="0"/>
          <a:chExt cx="0" cy="0"/>
        </a:xfrm>
      </p:grpSpPr>
      <p:pic>
        <p:nvPicPr>
          <p:cNvPr id="6" name="Picture 5" descr="A white screen with black border&#10;&#10;AI-generated content may be incorrect.">
            <a:extLst>
              <a:ext uri="{FF2B5EF4-FFF2-40B4-BE49-F238E27FC236}">
                <a16:creationId xmlns:a16="http://schemas.microsoft.com/office/drawing/2014/main" id="{97FC5FB9-3E7B-2199-27A5-B609E3E0C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
        <p:nvSpPr>
          <p:cNvPr id="7" name="Rectangle: Rounded Corners 6">
            <a:extLst>
              <a:ext uri="{FF2B5EF4-FFF2-40B4-BE49-F238E27FC236}">
                <a16:creationId xmlns:a16="http://schemas.microsoft.com/office/drawing/2014/main" id="{E0E5D961-76B4-CEFD-CD34-B5410E454328}"/>
              </a:ext>
            </a:extLst>
          </p:cNvPr>
          <p:cNvSpPr/>
          <p:nvPr/>
        </p:nvSpPr>
        <p:spPr>
          <a:xfrm>
            <a:off x="457200" y="0"/>
            <a:ext cx="2105917" cy="2667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TextBox 7">
            <a:extLst>
              <a:ext uri="{FF2B5EF4-FFF2-40B4-BE49-F238E27FC236}">
                <a16:creationId xmlns:a16="http://schemas.microsoft.com/office/drawing/2014/main" id="{E8E7A4A1-8CA6-BD7A-6BB2-7E2A06C09AB2}"/>
              </a:ext>
            </a:extLst>
          </p:cNvPr>
          <p:cNvSpPr txBox="1"/>
          <p:nvPr/>
        </p:nvSpPr>
        <p:spPr>
          <a:xfrm>
            <a:off x="272981" y="-56269"/>
            <a:ext cx="2470219" cy="261610"/>
          </a:xfrm>
          <a:prstGeom prst="rect">
            <a:avLst/>
          </a:prstGeom>
          <a:noFill/>
        </p:spPr>
        <p:txBody>
          <a:bodyPr wrap="square" rtlCol="0">
            <a:spAutoFit/>
          </a:bodyPr>
          <a:lstStyle/>
          <a:p>
            <a:pPr algn="ctr"/>
            <a:r>
              <a:rPr lang="es-MX" sz="1100" dirty="0">
                <a:solidFill>
                  <a:srgbClr val="000000"/>
                </a:solidFill>
                <a:latin typeface="APLRealTalk" panose="02000603000000000000" pitchFamily="2" charset="0"/>
                <a:ea typeface="APLRealTalk" panose="02000603000000000000" pitchFamily="2" charset="0"/>
              </a:rPr>
              <a:t>Saberes y pensamiento científico  </a:t>
            </a:r>
            <a:endParaRPr lang="es-MX" sz="1100" dirty="0">
              <a:latin typeface="APLRealTalk" panose="02000603000000000000" pitchFamily="2" charset="0"/>
              <a:ea typeface="APLRealTalk" panose="02000603000000000000" pitchFamily="2" charset="0"/>
            </a:endParaRPr>
          </a:p>
        </p:txBody>
      </p:sp>
      <p:sp>
        <p:nvSpPr>
          <p:cNvPr id="9" name="Rectangle: Rounded Corners 8">
            <a:extLst>
              <a:ext uri="{FF2B5EF4-FFF2-40B4-BE49-F238E27FC236}">
                <a16:creationId xmlns:a16="http://schemas.microsoft.com/office/drawing/2014/main" id="{1FB223F9-DEC1-2729-F9D7-F0E374A8DF0D}"/>
              </a:ext>
            </a:extLst>
          </p:cNvPr>
          <p:cNvSpPr/>
          <p:nvPr/>
        </p:nvSpPr>
        <p:spPr>
          <a:xfrm>
            <a:off x="5625417" y="12348"/>
            <a:ext cx="797565" cy="2667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Rectangle: Rounded Corners 1">
            <a:extLst>
              <a:ext uri="{FF2B5EF4-FFF2-40B4-BE49-F238E27FC236}">
                <a16:creationId xmlns:a16="http://schemas.microsoft.com/office/drawing/2014/main" id="{F060877A-A62A-15D4-4EE0-6E10402D3475}"/>
              </a:ext>
            </a:extLst>
          </p:cNvPr>
          <p:cNvSpPr/>
          <p:nvPr/>
        </p:nvSpPr>
        <p:spPr>
          <a:xfrm>
            <a:off x="142384" y="305294"/>
            <a:ext cx="260764" cy="38501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TextBox 11">
            <a:extLst>
              <a:ext uri="{FF2B5EF4-FFF2-40B4-BE49-F238E27FC236}">
                <a16:creationId xmlns:a16="http://schemas.microsoft.com/office/drawing/2014/main" id="{E14CB4C6-5790-0B50-1FBB-D7D5BE6DA6D9}"/>
              </a:ext>
            </a:extLst>
          </p:cNvPr>
          <p:cNvSpPr txBox="1"/>
          <p:nvPr/>
        </p:nvSpPr>
        <p:spPr>
          <a:xfrm>
            <a:off x="5510520" y="-45576"/>
            <a:ext cx="1007712" cy="276999"/>
          </a:xfrm>
          <a:prstGeom prst="rect">
            <a:avLst/>
          </a:prstGeom>
          <a:noFill/>
        </p:spPr>
        <p:txBody>
          <a:bodyPr wrap="square" rtlCol="0">
            <a:spAutoFit/>
          </a:bodyPr>
          <a:lstStyle/>
          <a:p>
            <a:pPr algn="ctr"/>
            <a:r>
              <a:rPr lang="es-MX" sz="1200" dirty="0">
                <a:solidFill>
                  <a:srgbClr val="000000"/>
                </a:solidFill>
                <a:latin typeface="APLRealTalk" panose="02000603000000000000" pitchFamily="2" charset="0"/>
                <a:ea typeface="APLRealTalk" panose="02000603000000000000" pitchFamily="2" charset="0"/>
              </a:rPr>
              <a:t>2°Trimestre</a:t>
            </a:r>
            <a:endParaRPr lang="es-MX" sz="1200" dirty="0">
              <a:latin typeface="APLRealTalk" panose="02000603000000000000" pitchFamily="2" charset="0"/>
              <a:ea typeface="APLRealTalk" panose="02000603000000000000" pitchFamily="2" charset="0"/>
            </a:endParaRPr>
          </a:p>
        </p:txBody>
      </p:sp>
      <p:sp>
        <p:nvSpPr>
          <p:cNvPr id="13" name="Rectangle: Rounded Corners 12">
            <a:extLst>
              <a:ext uri="{FF2B5EF4-FFF2-40B4-BE49-F238E27FC236}">
                <a16:creationId xmlns:a16="http://schemas.microsoft.com/office/drawing/2014/main" id="{DCC9A0BB-2DF5-1E04-34DA-45731B139BDB}"/>
              </a:ext>
            </a:extLst>
          </p:cNvPr>
          <p:cNvSpPr/>
          <p:nvPr/>
        </p:nvSpPr>
        <p:spPr>
          <a:xfrm>
            <a:off x="419100" y="8825054"/>
            <a:ext cx="797565" cy="2667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TextBox 14">
            <a:extLst>
              <a:ext uri="{FF2B5EF4-FFF2-40B4-BE49-F238E27FC236}">
                <a16:creationId xmlns:a16="http://schemas.microsoft.com/office/drawing/2014/main" id="{5E85BE2B-097B-21A4-2380-41E375802231}"/>
              </a:ext>
            </a:extLst>
          </p:cNvPr>
          <p:cNvSpPr txBox="1"/>
          <p:nvPr/>
        </p:nvSpPr>
        <p:spPr>
          <a:xfrm>
            <a:off x="346628" y="8900480"/>
            <a:ext cx="941371" cy="276999"/>
          </a:xfrm>
          <a:prstGeom prst="rect">
            <a:avLst/>
          </a:prstGeom>
          <a:noFill/>
        </p:spPr>
        <p:txBody>
          <a:bodyPr wrap="square" rtlCol="0">
            <a:spAutoFit/>
          </a:bodyPr>
          <a:lstStyle/>
          <a:p>
            <a:pPr algn="ctr"/>
            <a:r>
              <a:rPr lang="es-MX" sz="1200" dirty="0" err="1">
                <a:solidFill>
                  <a:srgbClr val="000000"/>
                </a:solidFill>
                <a:latin typeface="APLRealTalk" panose="02000603000000000000" pitchFamily="2" charset="0"/>
                <a:ea typeface="APLRealTalk" panose="02000603000000000000" pitchFamily="2" charset="0"/>
              </a:rPr>
              <a:t>MundoABC</a:t>
            </a:r>
            <a:endParaRPr lang="es-MX" sz="1200" dirty="0">
              <a:latin typeface="APLRealTalk" panose="02000603000000000000" pitchFamily="2" charset="0"/>
              <a:ea typeface="APLRealTalk" panose="02000603000000000000" pitchFamily="2" charset="0"/>
            </a:endParaRPr>
          </a:p>
        </p:txBody>
      </p:sp>
      <p:sp>
        <p:nvSpPr>
          <p:cNvPr id="16" name="Rectangle: Rounded Corners 15">
            <a:extLst>
              <a:ext uri="{FF2B5EF4-FFF2-40B4-BE49-F238E27FC236}">
                <a16:creationId xmlns:a16="http://schemas.microsoft.com/office/drawing/2014/main" id="{8B97254B-76DF-2711-7916-2D1CED190631}"/>
              </a:ext>
            </a:extLst>
          </p:cNvPr>
          <p:cNvSpPr/>
          <p:nvPr/>
        </p:nvSpPr>
        <p:spPr>
          <a:xfrm>
            <a:off x="5587317" y="8837402"/>
            <a:ext cx="797565" cy="2667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TextBox 16">
            <a:extLst>
              <a:ext uri="{FF2B5EF4-FFF2-40B4-BE49-F238E27FC236}">
                <a16:creationId xmlns:a16="http://schemas.microsoft.com/office/drawing/2014/main" id="{15F03B0E-04B1-36E2-DCEA-9C5771A6EB22}"/>
              </a:ext>
            </a:extLst>
          </p:cNvPr>
          <p:cNvSpPr txBox="1"/>
          <p:nvPr/>
        </p:nvSpPr>
        <p:spPr>
          <a:xfrm>
            <a:off x="5482243" y="8903303"/>
            <a:ext cx="1007712" cy="215444"/>
          </a:xfrm>
          <a:prstGeom prst="rect">
            <a:avLst/>
          </a:prstGeom>
          <a:noFill/>
        </p:spPr>
        <p:txBody>
          <a:bodyPr wrap="square" rtlCol="0">
            <a:spAutoFit/>
          </a:bodyPr>
          <a:lstStyle/>
          <a:p>
            <a:pPr algn="ctr"/>
            <a:r>
              <a:rPr lang="es-MX" sz="800" dirty="0">
                <a:solidFill>
                  <a:srgbClr val="000000"/>
                </a:solidFill>
                <a:latin typeface="APLRealTalk" panose="02000603000000000000" pitchFamily="2" charset="0"/>
                <a:ea typeface="APLRealTalk" panose="02000603000000000000" pitchFamily="2" charset="0"/>
              </a:rPr>
              <a:t>Tercer Grado</a:t>
            </a:r>
            <a:endParaRPr lang="es-MX" sz="800" dirty="0">
              <a:latin typeface="APLRealTalk" panose="02000603000000000000" pitchFamily="2" charset="0"/>
              <a:ea typeface="APLRealTalk" panose="02000603000000000000" pitchFamily="2" charset="0"/>
            </a:endParaRPr>
          </a:p>
        </p:txBody>
      </p:sp>
      <p:pic>
        <p:nvPicPr>
          <p:cNvPr id="18" name="Picture 17">
            <a:extLst>
              <a:ext uri="{FF2B5EF4-FFF2-40B4-BE49-F238E27FC236}">
                <a16:creationId xmlns:a16="http://schemas.microsoft.com/office/drawing/2014/main" id="{9DBE96EB-FCD8-69B1-A8CD-F8013A18A313}"/>
              </a:ext>
            </a:extLst>
          </p:cNvPr>
          <p:cNvPicPr>
            <a:picLocks noChangeAspect="1"/>
          </p:cNvPicPr>
          <p:nvPr/>
        </p:nvPicPr>
        <p:blipFill>
          <a:blip r:embed="rId3"/>
          <a:stretch>
            <a:fillRect/>
          </a:stretch>
        </p:blipFill>
        <p:spPr>
          <a:xfrm>
            <a:off x="6511453" y="8871648"/>
            <a:ext cx="355585" cy="253916"/>
          </a:xfrm>
          <a:prstGeom prst="rect">
            <a:avLst/>
          </a:prstGeom>
        </p:spPr>
      </p:pic>
      <p:cxnSp>
        <p:nvCxnSpPr>
          <p:cNvPr id="30" name="Straight Connector 29">
            <a:extLst>
              <a:ext uri="{FF2B5EF4-FFF2-40B4-BE49-F238E27FC236}">
                <a16:creationId xmlns:a16="http://schemas.microsoft.com/office/drawing/2014/main" id="{137F7C48-7B14-9A52-1361-158FBBC0E6AF}"/>
              </a:ext>
            </a:extLst>
          </p:cNvPr>
          <p:cNvCxnSpPr/>
          <p:nvPr/>
        </p:nvCxnSpPr>
        <p:spPr>
          <a:xfrm>
            <a:off x="3424135" y="336972"/>
            <a:ext cx="4865" cy="8282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9193DF9-AB3B-DACD-995D-112360EBBD57}"/>
              </a:ext>
            </a:extLst>
          </p:cNvPr>
          <p:cNvSpPr txBox="1"/>
          <p:nvPr/>
        </p:nvSpPr>
        <p:spPr>
          <a:xfrm>
            <a:off x="117932" y="165598"/>
            <a:ext cx="3311068" cy="646331"/>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1-2. Escribe debajo de cada aparato si se trata de “aparato reproductor masculino” o “aparato reproductor femenino”</a:t>
            </a:r>
          </a:p>
        </p:txBody>
      </p:sp>
      <p:sp>
        <p:nvSpPr>
          <p:cNvPr id="22" name="TextBox 21">
            <a:extLst>
              <a:ext uri="{FF2B5EF4-FFF2-40B4-BE49-F238E27FC236}">
                <a16:creationId xmlns:a16="http://schemas.microsoft.com/office/drawing/2014/main" id="{5419ECDD-FC98-17E3-9112-CD40E93298EC}"/>
              </a:ext>
            </a:extLst>
          </p:cNvPr>
          <p:cNvSpPr txBox="1"/>
          <p:nvPr/>
        </p:nvSpPr>
        <p:spPr>
          <a:xfrm>
            <a:off x="3424135" y="198309"/>
            <a:ext cx="3311068" cy="461665"/>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8. Describe lo que pasa con el objeto al aplicar fuerza. </a:t>
            </a:r>
            <a:endParaRPr lang="es-MX" sz="1200" dirty="0">
              <a:latin typeface="APLKinderPeeps" panose="02000603000000000000" pitchFamily="2" charset="0"/>
              <a:ea typeface="APLKinderPeeps" panose="02000603000000000000" pitchFamily="2" charset="0"/>
            </a:endParaRPr>
          </a:p>
        </p:txBody>
      </p:sp>
      <p:graphicFrame>
        <p:nvGraphicFramePr>
          <p:cNvPr id="36" name="Table 35">
            <a:extLst>
              <a:ext uri="{FF2B5EF4-FFF2-40B4-BE49-F238E27FC236}">
                <a16:creationId xmlns:a16="http://schemas.microsoft.com/office/drawing/2014/main" id="{66152498-BDB7-7C0A-0229-E081B65B7075}"/>
              </a:ext>
            </a:extLst>
          </p:cNvPr>
          <p:cNvGraphicFramePr>
            <a:graphicFrameLocks noGrp="1"/>
          </p:cNvGraphicFramePr>
          <p:nvPr>
            <p:extLst>
              <p:ext uri="{D42A27DB-BD31-4B8C-83A1-F6EECF244321}">
                <p14:modId xmlns:p14="http://schemas.microsoft.com/office/powerpoint/2010/main" val="3690354009"/>
              </p:ext>
            </p:extLst>
          </p:nvPr>
        </p:nvGraphicFramePr>
        <p:xfrm>
          <a:off x="3463480" y="598784"/>
          <a:ext cx="2935301" cy="1188720"/>
        </p:xfrm>
        <a:graphic>
          <a:graphicData uri="http://schemas.openxmlformats.org/drawingml/2006/table">
            <a:tbl>
              <a:tblPr firstRow="1" bandRow="1">
                <a:tableStyleId>{5940675A-B579-460E-94D1-54222C63F5DA}</a:tableStyleId>
              </a:tblPr>
              <a:tblGrid>
                <a:gridCol w="2935301">
                  <a:extLst>
                    <a:ext uri="{9D8B030D-6E8A-4147-A177-3AD203B41FA5}">
                      <a16:colId xmlns:a16="http://schemas.microsoft.com/office/drawing/2014/main" val="2278207393"/>
                    </a:ext>
                  </a:extLst>
                </a:gridCol>
              </a:tblGrid>
              <a:tr h="217612">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4033061327"/>
                  </a:ext>
                </a:extLst>
              </a:tr>
              <a:tr h="217612">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77758104"/>
                  </a:ext>
                </a:extLst>
              </a:tr>
              <a:tr h="217612">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501622242"/>
                  </a:ext>
                </a:extLst>
              </a:tr>
              <a:tr h="217612">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9552666"/>
                  </a:ext>
                </a:extLst>
              </a:tr>
            </a:tbl>
          </a:graphicData>
        </a:graphic>
      </p:graphicFrame>
      <p:sp>
        <p:nvSpPr>
          <p:cNvPr id="39" name="TextBox 38">
            <a:extLst>
              <a:ext uri="{FF2B5EF4-FFF2-40B4-BE49-F238E27FC236}">
                <a16:creationId xmlns:a16="http://schemas.microsoft.com/office/drawing/2014/main" id="{816A72C9-13F8-4F55-262E-467FE58F4D15}"/>
              </a:ext>
            </a:extLst>
          </p:cNvPr>
          <p:cNvSpPr txBox="1"/>
          <p:nvPr/>
        </p:nvSpPr>
        <p:spPr>
          <a:xfrm>
            <a:off x="3444478" y="2014648"/>
            <a:ext cx="3311068" cy="461665"/>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9. Colorea las situaciones donde se presente la fuerza de contacto. </a:t>
            </a:r>
            <a:endParaRPr lang="es-MX" sz="1200" dirty="0">
              <a:latin typeface="APLKinderPeeps" panose="02000603000000000000" pitchFamily="2" charset="0"/>
              <a:ea typeface="APLKinderPeeps" panose="02000603000000000000" pitchFamily="2" charset="0"/>
            </a:endParaRPr>
          </a:p>
        </p:txBody>
      </p:sp>
      <p:sp>
        <p:nvSpPr>
          <p:cNvPr id="14" name="TextBox 13">
            <a:extLst>
              <a:ext uri="{FF2B5EF4-FFF2-40B4-BE49-F238E27FC236}">
                <a16:creationId xmlns:a16="http://schemas.microsoft.com/office/drawing/2014/main" id="{F7C82C14-9A44-519C-F884-4BBB4B1AEE88}"/>
              </a:ext>
            </a:extLst>
          </p:cNvPr>
          <p:cNvSpPr txBox="1"/>
          <p:nvPr/>
        </p:nvSpPr>
        <p:spPr>
          <a:xfrm>
            <a:off x="48861" y="3279336"/>
            <a:ext cx="3311068" cy="276999"/>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3. Son órganos sexuales externos masculinos. </a:t>
            </a:r>
          </a:p>
        </p:txBody>
      </p:sp>
      <p:sp>
        <p:nvSpPr>
          <p:cNvPr id="25" name="Rectangle: Rounded Corners 24">
            <a:extLst>
              <a:ext uri="{FF2B5EF4-FFF2-40B4-BE49-F238E27FC236}">
                <a16:creationId xmlns:a16="http://schemas.microsoft.com/office/drawing/2014/main" id="{0C0ECD0A-F658-B0E4-327F-1F232BCD53DC}"/>
              </a:ext>
            </a:extLst>
          </p:cNvPr>
          <p:cNvSpPr/>
          <p:nvPr/>
        </p:nvSpPr>
        <p:spPr>
          <a:xfrm>
            <a:off x="169464" y="2789272"/>
            <a:ext cx="1546823" cy="369409"/>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4" name="Picture 33" descr="A silhouette of a person with a uterus&#10;&#10;Description automatically generated">
            <a:extLst>
              <a:ext uri="{FF2B5EF4-FFF2-40B4-BE49-F238E27FC236}">
                <a16:creationId xmlns:a16="http://schemas.microsoft.com/office/drawing/2014/main" id="{0A631BBD-1045-DCDB-2151-FD44ABC32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7791" y="720968"/>
            <a:ext cx="1265703" cy="2057258"/>
          </a:xfrm>
          <a:prstGeom prst="rect">
            <a:avLst/>
          </a:prstGeom>
        </p:spPr>
      </p:pic>
      <p:pic>
        <p:nvPicPr>
          <p:cNvPr id="35" name="Picture 34" descr="A silhouette of a child&#10;&#10;Description automatically generated">
            <a:extLst>
              <a:ext uri="{FF2B5EF4-FFF2-40B4-BE49-F238E27FC236}">
                <a16:creationId xmlns:a16="http://schemas.microsoft.com/office/drawing/2014/main" id="{B9350E3F-0579-5F76-401E-A0543CAB00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170" y="753603"/>
            <a:ext cx="1289451" cy="2059200"/>
          </a:xfrm>
          <a:prstGeom prst="rect">
            <a:avLst/>
          </a:prstGeom>
        </p:spPr>
      </p:pic>
      <p:sp>
        <p:nvSpPr>
          <p:cNvPr id="3" name="TextBox 2">
            <a:extLst>
              <a:ext uri="{FF2B5EF4-FFF2-40B4-BE49-F238E27FC236}">
                <a16:creationId xmlns:a16="http://schemas.microsoft.com/office/drawing/2014/main" id="{D990786B-1078-4E7A-7D3D-49C5B5725576}"/>
              </a:ext>
            </a:extLst>
          </p:cNvPr>
          <p:cNvSpPr txBox="1"/>
          <p:nvPr/>
        </p:nvSpPr>
        <p:spPr>
          <a:xfrm>
            <a:off x="131409" y="3716726"/>
            <a:ext cx="3311068" cy="646331"/>
          </a:xfrm>
          <a:prstGeom prst="rect">
            <a:avLst/>
          </a:prstGeom>
          <a:noFill/>
        </p:spPr>
        <p:txBody>
          <a:bodyPr wrap="square">
            <a:spAutoFit/>
          </a:bodyPr>
          <a:lstStyle/>
          <a:p>
            <a:pPr marL="342900" indent="-342900">
              <a:buAutoNum type="alphaLcParenR"/>
            </a:pPr>
            <a:r>
              <a:rPr lang="es-MX" sz="1200" dirty="0">
                <a:latin typeface="APLKinderPeeps" panose="02000603000000000000" pitchFamily="2" charset="0"/>
                <a:ea typeface="APLKinderPeeps" panose="02000603000000000000" pitchFamily="2" charset="0"/>
              </a:rPr>
              <a:t>vagina, clítoris y meato urinario </a:t>
            </a:r>
          </a:p>
          <a:p>
            <a:pPr marL="342900" indent="-342900">
              <a:buAutoNum type="alphaLcParenR"/>
            </a:pPr>
            <a:r>
              <a:rPr lang="es-MX" sz="1200" dirty="0">
                <a:latin typeface="APLKinderPeeps" panose="02000603000000000000" pitchFamily="2" charset="0"/>
                <a:ea typeface="APLKinderPeeps" panose="02000603000000000000" pitchFamily="2" charset="0"/>
              </a:rPr>
              <a:t>Testículos, pene y glande</a:t>
            </a:r>
          </a:p>
          <a:p>
            <a:pPr marL="342900" indent="-342900">
              <a:buAutoNum type="alphaLcParenR"/>
            </a:pPr>
            <a:r>
              <a:rPr lang="es-MX" sz="1200" dirty="0">
                <a:latin typeface="APLKinderPeeps" panose="02000603000000000000" pitchFamily="2" charset="0"/>
                <a:ea typeface="APLKinderPeeps" panose="02000603000000000000" pitchFamily="2" charset="0"/>
              </a:rPr>
              <a:t>Estómago, intestinos y esófago. </a:t>
            </a:r>
          </a:p>
        </p:txBody>
      </p:sp>
      <p:sp>
        <p:nvSpPr>
          <p:cNvPr id="4" name="TextBox 3">
            <a:extLst>
              <a:ext uri="{FF2B5EF4-FFF2-40B4-BE49-F238E27FC236}">
                <a16:creationId xmlns:a16="http://schemas.microsoft.com/office/drawing/2014/main" id="{BFD0BB2B-149F-9102-E14E-B49C17186C7F}"/>
              </a:ext>
            </a:extLst>
          </p:cNvPr>
          <p:cNvSpPr txBox="1"/>
          <p:nvPr/>
        </p:nvSpPr>
        <p:spPr>
          <a:xfrm>
            <a:off x="103661" y="4475197"/>
            <a:ext cx="3233270" cy="677108"/>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4-5. </a:t>
            </a:r>
            <a:r>
              <a:rPr lang="es-ES" sz="1200" b="1" dirty="0">
                <a:latin typeface="APLKinderPeeps" panose="02000603000000000000" pitchFamily="2" charset="0"/>
                <a:ea typeface="APLKinderPeeps" panose="02000603000000000000" pitchFamily="2" charset="0"/>
              </a:rPr>
              <a:t>Escribe el número que va antes y después de cada cantidad.</a:t>
            </a:r>
          </a:p>
          <a:p>
            <a:r>
              <a:rPr lang="es-MX" sz="1400" b="1" dirty="0">
                <a:latin typeface="APLKinderPeeps" panose="02000603000000000000" pitchFamily="2" charset="0"/>
                <a:ea typeface="APLKinderPeeps" panose="02000603000000000000" pitchFamily="2" charset="0"/>
              </a:rPr>
              <a:t> </a:t>
            </a:r>
          </a:p>
        </p:txBody>
      </p:sp>
      <p:pic>
        <p:nvPicPr>
          <p:cNvPr id="45" name="Picture 44" descr="A black and white image of a broken window&#10;&#10;Description automatically generated">
            <a:extLst>
              <a:ext uri="{FF2B5EF4-FFF2-40B4-BE49-F238E27FC236}">
                <a16:creationId xmlns:a16="http://schemas.microsoft.com/office/drawing/2014/main" id="{C332302A-A857-D5B5-E165-03F112B0EF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0615" y="1463309"/>
            <a:ext cx="1172914" cy="443970"/>
          </a:xfrm>
          <a:prstGeom prst="rect">
            <a:avLst/>
          </a:prstGeom>
        </p:spPr>
      </p:pic>
      <p:pic>
        <p:nvPicPr>
          <p:cNvPr id="47" name="Picture 46" descr="A white pencil with black stripes&#10;&#10;Description automatically generated">
            <a:extLst>
              <a:ext uri="{FF2B5EF4-FFF2-40B4-BE49-F238E27FC236}">
                <a16:creationId xmlns:a16="http://schemas.microsoft.com/office/drawing/2014/main" id="{C0A8D96F-1F85-9A95-59AF-75E954E811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817114" y="674974"/>
            <a:ext cx="696694" cy="722889"/>
          </a:xfrm>
          <a:prstGeom prst="rect">
            <a:avLst/>
          </a:prstGeom>
        </p:spPr>
      </p:pic>
      <p:pic>
        <p:nvPicPr>
          <p:cNvPr id="48" name="Picture 2" descr="Iconos de computadora, imán, diverso, blanco png | PNGEgg">
            <a:extLst>
              <a:ext uri="{FF2B5EF4-FFF2-40B4-BE49-F238E27FC236}">
                <a16:creationId xmlns:a16="http://schemas.microsoft.com/office/drawing/2014/main" id="{79C7F66B-24BA-D2AA-CB37-3F7034AEEF81}"/>
              </a:ext>
            </a:extLst>
          </p:cNvPr>
          <p:cNvPicPr>
            <a:picLocks noChangeAspect="1" noChangeArrowheads="1"/>
          </p:cNvPicPr>
          <p:nvPr/>
        </p:nvPicPr>
        <p:blipFill>
          <a:blip r:embed="rId8">
            <a:biLevel thresh="50000"/>
            <a:extLst>
              <a:ext uri="{BEBA8EAE-BF5A-486C-A8C5-ECC9F3942E4B}">
                <a14:imgProps xmlns:a14="http://schemas.microsoft.com/office/drawing/2010/main">
                  <a14:imgLayer r:embed="rId9">
                    <a14:imgEffect>
                      <a14:backgroundRemoval t="2759" b="96552" l="4222" r="95667">
                        <a14:foregroundMark x1="24889" y1="56552" x2="54444" y2="82069"/>
                        <a14:foregroundMark x1="54444" y1="82069" x2="56667" y2="83448"/>
                        <a14:foregroundMark x1="20556" y1="62759" x2="30000" y2="78621"/>
                        <a14:foregroundMark x1="30000" y1="78621" x2="48444" y2="88867"/>
                        <a14:foregroundMark x1="48444" y1="88867" x2="52333" y2="89557"/>
                        <a14:foregroundMark x1="36111" y1="92020" x2="46556" y2="97833"/>
                        <a14:foregroundMark x1="46556" y1="97833" x2="56556" y2="98818"/>
                        <a14:foregroundMark x1="56556" y1="98818" x2="81333" y2="90640"/>
                        <a14:foregroundMark x1="81333" y1="90640" x2="90000" y2="82562"/>
                        <a14:foregroundMark x1="90000" y1="82562" x2="95667" y2="68670"/>
                        <a14:foregroundMark x1="95667" y1="68670" x2="56000" y2="81084"/>
                        <a14:foregroundMark x1="56000" y1="81084" x2="58444" y2="87980"/>
                        <a14:foregroundMark x1="58444" y1="87980" x2="60222" y2="89557"/>
                        <a14:foregroundMark x1="47444" y1="91133" x2="63889" y2="96650"/>
                        <a14:foregroundMark x1="78222" y1="32709" x2="59556" y2="26601"/>
                        <a14:foregroundMark x1="59556" y1="26601" x2="54667" y2="25911"/>
                        <a14:foregroundMark x1="54667" y1="25911" x2="40222" y2="21084"/>
                        <a14:foregroundMark x1="22778" y1="8670" x2="4333" y2="36552"/>
                        <a14:foregroundMark x1="9778" y1="39507" x2="18444" y2="58621"/>
                        <a14:foregroundMark x1="18444" y1="58621" x2="18667" y2="58916"/>
                        <a14:foregroundMark x1="15333" y1="33892" x2="19111" y2="24039"/>
                        <a14:foregroundMark x1="19111" y1="24039" x2="20000" y2="23153"/>
                        <a14:foregroundMark x1="42000" y1="2759" x2="43889" y2="5714"/>
                        <a14:foregroundMark x1="43889" y1="5714" x2="34111" y2="11330"/>
                      </a14:backgroundRemoval>
                    </a14:imgEffect>
                  </a14:imgLayer>
                </a14:imgProps>
              </a:ext>
              <a:ext uri="{28A0092B-C50C-407E-A947-70E740481C1C}">
                <a14:useLocalDpi xmlns:a14="http://schemas.microsoft.com/office/drawing/2010/main" val="0"/>
              </a:ext>
            </a:extLst>
          </a:blip>
          <a:srcRect/>
          <a:stretch>
            <a:fillRect/>
          </a:stretch>
        </p:blipFill>
        <p:spPr bwMode="auto">
          <a:xfrm>
            <a:off x="4389214" y="3745193"/>
            <a:ext cx="878824" cy="99111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A person with a balloon in her hair&#10;&#10;Description automatically generated">
            <a:extLst>
              <a:ext uri="{FF2B5EF4-FFF2-40B4-BE49-F238E27FC236}">
                <a16:creationId xmlns:a16="http://schemas.microsoft.com/office/drawing/2014/main" id="{0E7AED1B-C08E-DAAC-5F43-AAD2AF793A9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52710" y="2492818"/>
            <a:ext cx="993431" cy="1285803"/>
          </a:xfrm>
          <a:prstGeom prst="rect">
            <a:avLst/>
          </a:prstGeom>
        </p:spPr>
      </p:pic>
      <p:pic>
        <p:nvPicPr>
          <p:cNvPr id="52" name="Picture 51" descr="A cartoon of a child&#10;&#10;Description automatically generated">
            <a:extLst>
              <a:ext uri="{FF2B5EF4-FFF2-40B4-BE49-F238E27FC236}">
                <a16:creationId xmlns:a16="http://schemas.microsoft.com/office/drawing/2014/main" id="{0BF1293E-5EB8-DA21-9D7B-741606FBA8C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59723" y="2228705"/>
            <a:ext cx="834941" cy="1391567"/>
          </a:xfrm>
          <a:prstGeom prst="rect">
            <a:avLst/>
          </a:prstGeom>
        </p:spPr>
      </p:pic>
      <p:pic>
        <p:nvPicPr>
          <p:cNvPr id="53" name="Picture 52" descr="A cartoon of a person lifting weights&#10;&#10;Description automatically generated">
            <a:extLst>
              <a:ext uri="{FF2B5EF4-FFF2-40B4-BE49-F238E27FC236}">
                <a16:creationId xmlns:a16="http://schemas.microsoft.com/office/drawing/2014/main" id="{4B8C6175-2D10-1102-988D-46E2563C0E4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95446" y="3648316"/>
            <a:ext cx="1208719" cy="1200714"/>
          </a:xfrm>
          <a:prstGeom prst="rect">
            <a:avLst/>
          </a:prstGeom>
        </p:spPr>
      </p:pic>
      <p:pic>
        <p:nvPicPr>
          <p:cNvPr id="54" name="Picture 53" descr="A cartoon character sitting on a black background&#10;&#10;Description automatically generated">
            <a:extLst>
              <a:ext uri="{FF2B5EF4-FFF2-40B4-BE49-F238E27FC236}">
                <a16:creationId xmlns:a16="http://schemas.microsoft.com/office/drawing/2014/main" id="{929D7FDE-C901-2B60-ABB8-FAF8B64C155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57412" y="2543956"/>
            <a:ext cx="1131256" cy="1338104"/>
          </a:xfrm>
          <a:prstGeom prst="rect">
            <a:avLst/>
          </a:prstGeom>
        </p:spPr>
      </p:pic>
      <p:sp>
        <p:nvSpPr>
          <p:cNvPr id="70" name="TextBox 69">
            <a:extLst>
              <a:ext uri="{FF2B5EF4-FFF2-40B4-BE49-F238E27FC236}">
                <a16:creationId xmlns:a16="http://schemas.microsoft.com/office/drawing/2014/main" id="{4E75A98A-8E58-E237-3DB8-EF058F4580EC}"/>
              </a:ext>
            </a:extLst>
          </p:cNvPr>
          <p:cNvSpPr txBox="1"/>
          <p:nvPr/>
        </p:nvSpPr>
        <p:spPr>
          <a:xfrm>
            <a:off x="103661" y="7253710"/>
            <a:ext cx="3311068" cy="492443"/>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6-7. Resuelve las sumas. </a:t>
            </a:r>
            <a:endParaRPr lang="es-MX" sz="1200" dirty="0">
              <a:latin typeface="APLKinderPeeps" panose="02000603000000000000" pitchFamily="2" charset="0"/>
              <a:ea typeface="APLKinderPeeps" panose="02000603000000000000" pitchFamily="2" charset="0"/>
            </a:endParaRPr>
          </a:p>
          <a:p>
            <a:r>
              <a:rPr lang="es-MX" sz="1400" b="1" dirty="0">
                <a:latin typeface="APLKinderPeeps" panose="02000603000000000000" pitchFamily="2" charset="0"/>
                <a:ea typeface="APLKinderPeeps" panose="02000603000000000000" pitchFamily="2" charset="0"/>
              </a:rPr>
              <a:t> </a:t>
            </a:r>
            <a:endParaRPr lang="es-MX" sz="1400" dirty="0">
              <a:latin typeface="APLKinderPeeps" panose="02000603000000000000" pitchFamily="2" charset="0"/>
              <a:ea typeface="APLKinderPeeps" panose="02000603000000000000" pitchFamily="2" charset="0"/>
            </a:endParaRPr>
          </a:p>
        </p:txBody>
      </p:sp>
      <p:sp>
        <p:nvSpPr>
          <p:cNvPr id="72" name="TextBox 71">
            <a:extLst>
              <a:ext uri="{FF2B5EF4-FFF2-40B4-BE49-F238E27FC236}">
                <a16:creationId xmlns:a16="http://schemas.microsoft.com/office/drawing/2014/main" id="{959B66DB-D696-F110-B83E-2466C0FB8453}"/>
              </a:ext>
            </a:extLst>
          </p:cNvPr>
          <p:cNvSpPr txBox="1"/>
          <p:nvPr/>
        </p:nvSpPr>
        <p:spPr>
          <a:xfrm>
            <a:off x="283418" y="7526595"/>
            <a:ext cx="1409672" cy="584775"/>
          </a:xfrm>
          <a:prstGeom prst="rect">
            <a:avLst/>
          </a:prstGeom>
          <a:noFill/>
        </p:spPr>
        <p:txBody>
          <a:bodyPr wrap="square" rtlCol="0">
            <a:spAutoFit/>
          </a:bodyPr>
          <a:lstStyle/>
          <a:p>
            <a:pPr algn="ctr"/>
            <a:r>
              <a:rPr lang="es-MX" sz="3200" dirty="0">
                <a:latin typeface="KAMoreDreams" pitchFamily="2" charset="0"/>
                <a:ea typeface="KAPinkLemon" pitchFamily="2" charset="-127"/>
                <a:cs typeface="KAPinkLemon" pitchFamily="2" charset="-127"/>
              </a:rPr>
              <a:t>2643</a:t>
            </a:r>
          </a:p>
        </p:txBody>
      </p:sp>
      <p:sp>
        <p:nvSpPr>
          <p:cNvPr id="73" name="TextBox 72">
            <a:extLst>
              <a:ext uri="{FF2B5EF4-FFF2-40B4-BE49-F238E27FC236}">
                <a16:creationId xmlns:a16="http://schemas.microsoft.com/office/drawing/2014/main" id="{864BA65C-E38A-C1DB-3586-D8EBB23C7235}"/>
              </a:ext>
            </a:extLst>
          </p:cNvPr>
          <p:cNvSpPr txBox="1"/>
          <p:nvPr/>
        </p:nvSpPr>
        <p:spPr>
          <a:xfrm>
            <a:off x="1925594" y="7498490"/>
            <a:ext cx="1409672" cy="1138773"/>
          </a:xfrm>
          <a:prstGeom prst="rect">
            <a:avLst/>
          </a:prstGeom>
          <a:noFill/>
        </p:spPr>
        <p:txBody>
          <a:bodyPr wrap="square" rtlCol="0">
            <a:spAutoFit/>
          </a:bodyPr>
          <a:lstStyle/>
          <a:p>
            <a:pPr algn="ctr"/>
            <a:r>
              <a:rPr lang="es-MX" sz="3200" dirty="0">
                <a:latin typeface="KAMoreDreams" pitchFamily="2" charset="0"/>
                <a:ea typeface="KAPinkLemon" pitchFamily="2" charset="-127"/>
                <a:cs typeface="KAPinkLemon" pitchFamily="2" charset="-127"/>
              </a:rPr>
              <a:t>6048</a:t>
            </a:r>
          </a:p>
          <a:p>
            <a:pPr algn="ctr"/>
            <a:endParaRPr lang="es-MX" sz="3600" spc="300" dirty="0">
              <a:latin typeface="KAMoreDreams" pitchFamily="2" charset="0"/>
              <a:ea typeface="KAPinkLemon" pitchFamily="2" charset="-127"/>
              <a:cs typeface="KAPinkLemon" pitchFamily="2" charset="-127"/>
            </a:endParaRPr>
          </a:p>
        </p:txBody>
      </p:sp>
      <p:cxnSp>
        <p:nvCxnSpPr>
          <p:cNvPr id="74" name="Straight Connector 73">
            <a:extLst>
              <a:ext uri="{FF2B5EF4-FFF2-40B4-BE49-F238E27FC236}">
                <a16:creationId xmlns:a16="http://schemas.microsoft.com/office/drawing/2014/main" id="{48964159-91A6-AFA0-AFB8-8BAF0E24FE67}"/>
              </a:ext>
            </a:extLst>
          </p:cNvPr>
          <p:cNvCxnSpPr/>
          <p:nvPr/>
        </p:nvCxnSpPr>
        <p:spPr>
          <a:xfrm>
            <a:off x="420065" y="8352229"/>
            <a:ext cx="1171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DAD4213-4FE4-F756-46D0-1493569EC436}"/>
              </a:ext>
            </a:extLst>
          </p:cNvPr>
          <p:cNvCxnSpPr/>
          <p:nvPr/>
        </p:nvCxnSpPr>
        <p:spPr>
          <a:xfrm>
            <a:off x="2043847" y="8352227"/>
            <a:ext cx="1171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0BCBCBCA-39DB-CB3F-B8B2-94A72EC31230}"/>
              </a:ext>
            </a:extLst>
          </p:cNvPr>
          <p:cNvSpPr txBox="1"/>
          <p:nvPr/>
        </p:nvSpPr>
        <p:spPr>
          <a:xfrm>
            <a:off x="1952554" y="7575434"/>
            <a:ext cx="358405" cy="923330"/>
          </a:xfrm>
          <a:prstGeom prst="rect">
            <a:avLst/>
          </a:prstGeom>
          <a:noFill/>
        </p:spPr>
        <p:txBody>
          <a:bodyPr wrap="square" rtlCol="0">
            <a:spAutoFit/>
          </a:bodyPr>
          <a:lstStyle/>
          <a:p>
            <a:r>
              <a:rPr lang="es-MX" sz="5400" dirty="0">
                <a:latin typeface="KAMoreDreams" pitchFamily="2" charset="0"/>
                <a:ea typeface="KAPinkLemon" pitchFamily="2" charset="-127"/>
                <a:cs typeface="KAPinkLemon" pitchFamily="2" charset="-127"/>
              </a:rPr>
              <a:t>+</a:t>
            </a:r>
            <a:endParaRPr lang="es-MX" sz="8000" dirty="0">
              <a:latin typeface="KAMoreDreams" pitchFamily="2" charset="0"/>
              <a:ea typeface="KAPinkLemon" pitchFamily="2" charset="-127"/>
              <a:cs typeface="KAPinkLemon" pitchFamily="2" charset="-127"/>
            </a:endParaRPr>
          </a:p>
        </p:txBody>
      </p:sp>
      <p:sp>
        <p:nvSpPr>
          <p:cNvPr id="77" name="TextBox 76">
            <a:extLst>
              <a:ext uri="{FF2B5EF4-FFF2-40B4-BE49-F238E27FC236}">
                <a16:creationId xmlns:a16="http://schemas.microsoft.com/office/drawing/2014/main" id="{E9B9F07B-9D91-B436-CE78-CEA68E5A4793}"/>
              </a:ext>
            </a:extLst>
          </p:cNvPr>
          <p:cNvSpPr txBox="1"/>
          <p:nvPr/>
        </p:nvSpPr>
        <p:spPr>
          <a:xfrm>
            <a:off x="347918" y="7633439"/>
            <a:ext cx="358405" cy="923330"/>
          </a:xfrm>
          <a:prstGeom prst="rect">
            <a:avLst/>
          </a:prstGeom>
          <a:noFill/>
        </p:spPr>
        <p:txBody>
          <a:bodyPr wrap="square" rtlCol="0">
            <a:spAutoFit/>
          </a:bodyPr>
          <a:lstStyle/>
          <a:p>
            <a:r>
              <a:rPr lang="es-MX" sz="5400" dirty="0">
                <a:latin typeface="KAMoreDreams" pitchFamily="2" charset="0"/>
                <a:ea typeface="KAPinkLemon" pitchFamily="2" charset="-127"/>
                <a:cs typeface="KAPinkLemon" pitchFamily="2" charset="-127"/>
              </a:rPr>
              <a:t>+</a:t>
            </a:r>
            <a:endParaRPr lang="es-MX" sz="8000" dirty="0">
              <a:latin typeface="KAMoreDreams" pitchFamily="2" charset="0"/>
              <a:ea typeface="KAPinkLemon" pitchFamily="2" charset="-127"/>
              <a:cs typeface="KAPinkLemon" pitchFamily="2" charset="-127"/>
            </a:endParaRPr>
          </a:p>
        </p:txBody>
      </p:sp>
      <p:sp>
        <p:nvSpPr>
          <p:cNvPr id="81" name="TextBox 80">
            <a:extLst>
              <a:ext uri="{FF2B5EF4-FFF2-40B4-BE49-F238E27FC236}">
                <a16:creationId xmlns:a16="http://schemas.microsoft.com/office/drawing/2014/main" id="{CD8C4074-FAAA-DA41-E72F-459786E92C94}"/>
              </a:ext>
            </a:extLst>
          </p:cNvPr>
          <p:cNvSpPr txBox="1"/>
          <p:nvPr/>
        </p:nvSpPr>
        <p:spPr>
          <a:xfrm>
            <a:off x="-727113" y="7795280"/>
            <a:ext cx="342900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3600" b="0" i="0" u="none" strike="noStrike" kern="1200" cap="none" spc="0" normalizeH="0" baseline="0" noProof="0" dirty="0">
                <a:ln>
                  <a:noFill/>
                </a:ln>
                <a:solidFill>
                  <a:prstClr val="black"/>
                </a:solidFill>
                <a:effectLst/>
                <a:uLnTx/>
                <a:uFillTx/>
                <a:latin typeface="KAMoreDreams" pitchFamily="2" charset="0"/>
                <a:ea typeface="KAPinkLemon" pitchFamily="2" charset="-127"/>
                <a:cs typeface="KAPinkLemon" pitchFamily="2" charset="-127"/>
              </a:rPr>
              <a:t>1532</a:t>
            </a:r>
          </a:p>
        </p:txBody>
      </p:sp>
      <p:sp>
        <p:nvSpPr>
          <p:cNvPr id="82" name="TextBox 81">
            <a:extLst>
              <a:ext uri="{FF2B5EF4-FFF2-40B4-BE49-F238E27FC236}">
                <a16:creationId xmlns:a16="http://schemas.microsoft.com/office/drawing/2014/main" id="{570B0FFB-67EC-CF58-F707-9163E1684904}"/>
              </a:ext>
            </a:extLst>
          </p:cNvPr>
          <p:cNvSpPr txBox="1"/>
          <p:nvPr/>
        </p:nvSpPr>
        <p:spPr>
          <a:xfrm>
            <a:off x="915471" y="7731005"/>
            <a:ext cx="342900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z="3600" dirty="0">
                <a:solidFill>
                  <a:prstClr val="black"/>
                </a:solidFill>
                <a:latin typeface="KAMoreDreams" pitchFamily="2" charset="0"/>
                <a:ea typeface="KAPinkLemon" pitchFamily="2" charset="-127"/>
                <a:cs typeface="KAPinkLemon" pitchFamily="2" charset="-127"/>
              </a:rPr>
              <a:t>2</a:t>
            </a:r>
            <a:r>
              <a:rPr kumimoji="0" lang="es-MX" sz="3600" b="0" i="0" u="none" strike="noStrike" kern="1200" cap="none" spc="0" normalizeH="0" baseline="0" noProof="0" dirty="0">
                <a:ln>
                  <a:noFill/>
                </a:ln>
                <a:solidFill>
                  <a:prstClr val="black"/>
                </a:solidFill>
                <a:effectLst/>
                <a:uLnTx/>
                <a:uFillTx/>
                <a:latin typeface="KAMoreDreams" pitchFamily="2" charset="0"/>
                <a:ea typeface="KAPinkLemon" pitchFamily="2" charset="-127"/>
                <a:cs typeface="KAPinkLemon" pitchFamily="2" charset="-127"/>
              </a:rPr>
              <a:t>532</a:t>
            </a:r>
          </a:p>
        </p:txBody>
      </p:sp>
      <p:sp>
        <p:nvSpPr>
          <p:cNvPr id="5" name="Rectangle: Rounded Corners 4">
            <a:extLst>
              <a:ext uri="{FF2B5EF4-FFF2-40B4-BE49-F238E27FC236}">
                <a16:creationId xmlns:a16="http://schemas.microsoft.com/office/drawing/2014/main" id="{A116C5C0-C24C-E0FF-A027-17DF81D48FC6}"/>
              </a:ext>
            </a:extLst>
          </p:cNvPr>
          <p:cNvSpPr/>
          <p:nvPr/>
        </p:nvSpPr>
        <p:spPr>
          <a:xfrm>
            <a:off x="1836380" y="2766310"/>
            <a:ext cx="1546823" cy="369409"/>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9" name="Picture 18" descr="A cartoon of a bug holding a pencil&#10;&#10;AI-generated content may be incorrect.">
            <a:extLst>
              <a:ext uri="{FF2B5EF4-FFF2-40B4-BE49-F238E27FC236}">
                <a16:creationId xmlns:a16="http://schemas.microsoft.com/office/drawing/2014/main" id="{A2CA1A10-6F6B-05DA-C02D-5A5983F4BFB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0105" y="5026320"/>
            <a:ext cx="952251" cy="918000"/>
          </a:xfrm>
          <a:prstGeom prst="rect">
            <a:avLst/>
          </a:prstGeom>
        </p:spPr>
      </p:pic>
      <p:pic>
        <p:nvPicPr>
          <p:cNvPr id="21" name="Picture 20" descr="A cartoon of a bug holding a pencil&#10;&#10;AI-generated content may be incorrect.">
            <a:extLst>
              <a:ext uri="{FF2B5EF4-FFF2-40B4-BE49-F238E27FC236}">
                <a16:creationId xmlns:a16="http://schemas.microsoft.com/office/drawing/2014/main" id="{EC2052AC-D5E0-B6F6-7E0C-1833ADE2C02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79038" y="5025237"/>
            <a:ext cx="952251" cy="918000"/>
          </a:xfrm>
          <a:prstGeom prst="rect">
            <a:avLst/>
          </a:prstGeom>
        </p:spPr>
      </p:pic>
      <p:pic>
        <p:nvPicPr>
          <p:cNvPr id="23" name="Picture 22" descr="A cartoon of a bug holding a pencil&#10;&#10;AI-generated content may be incorrect.">
            <a:extLst>
              <a:ext uri="{FF2B5EF4-FFF2-40B4-BE49-F238E27FC236}">
                <a16:creationId xmlns:a16="http://schemas.microsoft.com/office/drawing/2014/main" id="{3A310BF7-F9A7-0626-641B-9B9A91A7080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37971" y="5025237"/>
            <a:ext cx="952251" cy="918000"/>
          </a:xfrm>
          <a:prstGeom prst="rect">
            <a:avLst/>
          </a:prstGeom>
        </p:spPr>
      </p:pic>
      <p:pic>
        <p:nvPicPr>
          <p:cNvPr id="24" name="Picture 23" descr="A cartoon of a bug holding a pencil&#10;&#10;AI-generated content may be incorrect.">
            <a:extLst>
              <a:ext uri="{FF2B5EF4-FFF2-40B4-BE49-F238E27FC236}">
                <a16:creationId xmlns:a16="http://schemas.microsoft.com/office/drawing/2014/main" id="{833989F0-DEC4-9EBE-A6C0-9F255B079FB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9370" y="6153234"/>
            <a:ext cx="952251" cy="918000"/>
          </a:xfrm>
          <a:prstGeom prst="rect">
            <a:avLst/>
          </a:prstGeom>
        </p:spPr>
      </p:pic>
      <p:pic>
        <p:nvPicPr>
          <p:cNvPr id="28" name="Picture 27" descr="A cartoon of a bug holding a pencil&#10;&#10;AI-generated content may be incorrect.">
            <a:extLst>
              <a:ext uri="{FF2B5EF4-FFF2-40B4-BE49-F238E27FC236}">
                <a16:creationId xmlns:a16="http://schemas.microsoft.com/office/drawing/2014/main" id="{2F863C17-C9A1-6EF7-8621-6FA431BBF17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68303" y="6152151"/>
            <a:ext cx="952251" cy="918000"/>
          </a:xfrm>
          <a:prstGeom prst="rect">
            <a:avLst/>
          </a:prstGeom>
        </p:spPr>
      </p:pic>
      <p:pic>
        <p:nvPicPr>
          <p:cNvPr id="29" name="Picture 28" descr="A cartoon of a bug holding a pencil&#10;&#10;AI-generated content may be incorrect.">
            <a:extLst>
              <a:ext uri="{FF2B5EF4-FFF2-40B4-BE49-F238E27FC236}">
                <a16:creationId xmlns:a16="http://schemas.microsoft.com/office/drawing/2014/main" id="{395F78C1-A3DA-5237-FDC8-76EAE045EE7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27236" y="6152151"/>
            <a:ext cx="952251" cy="918000"/>
          </a:xfrm>
          <a:prstGeom prst="rect">
            <a:avLst/>
          </a:prstGeom>
        </p:spPr>
      </p:pic>
      <p:sp>
        <p:nvSpPr>
          <p:cNvPr id="37" name="TextBox 36">
            <a:extLst>
              <a:ext uri="{FF2B5EF4-FFF2-40B4-BE49-F238E27FC236}">
                <a16:creationId xmlns:a16="http://schemas.microsoft.com/office/drawing/2014/main" id="{3E77722A-5EB2-5E58-D835-E138E71FCB58}"/>
              </a:ext>
            </a:extLst>
          </p:cNvPr>
          <p:cNvSpPr txBox="1"/>
          <p:nvPr/>
        </p:nvSpPr>
        <p:spPr>
          <a:xfrm>
            <a:off x="37607" y="5452359"/>
            <a:ext cx="3429000"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KAHowever" pitchFamily="2" charset="0"/>
                <a:ea typeface="KAPinkLemon" pitchFamily="2" charset="-127"/>
                <a:cs typeface="KAPinkLemon" pitchFamily="2" charset="-127"/>
              </a:rPr>
              <a:t>6431</a:t>
            </a:r>
          </a:p>
        </p:txBody>
      </p:sp>
      <p:sp>
        <p:nvSpPr>
          <p:cNvPr id="40" name="TextBox 39">
            <a:extLst>
              <a:ext uri="{FF2B5EF4-FFF2-40B4-BE49-F238E27FC236}">
                <a16:creationId xmlns:a16="http://schemas.microsoft.com/office/drawing/2014/main" id="{79C69D15-8962-A2F4-5442-DEDE57A5055A}"/>
              </a:ext>
            </a:extLst>
          </p:cNvPr>
          <p:cNvSpPr txBox="1"/>
          <p:nvPr/>
        </p:nvSpPr>
        <p:spPr>
          <a:xfrm>
            <a:off x="35122" y="6578220"/>
            <a:ext cx="3429000"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KAHowever" pitchFamily="2" charset="0"/>
                <a:ea typeface="KAPinkLemon" pitchFamily="2" charset="-127"/>
                <a:cs typeface="KAPinkLemon" pitchFamily="2" charset="-127"/>
              </a:rPr>
              <a:t>2547</a:t>
            </a:r>
          </a:p>
        </p:txBody>
      </p:sp>
      <p:sp>
        <p:nvSpPr>
          <p:cNvPr id="41" name="TextBox 40">
            <a:extLst>
              <a:ext uri="{FF2B5EF4-FFF2-40B4-BE49-F238E27FC236}">
                <a16:creationId xmlns:a16="http://schemas.microsoft.com/office/drawing/2014/main" id="{51BF6CDD-7952-E5B1-E690-612850038081}"/>
              </a:ext>
            </a:extLst>
          </p:cNvPr>
          <p:cNvSpPr txBox="1"/>
          <p:nvPr/>
        </p:nvSpPr>
        <p:spPr>
          <a:xfrm>
            <a:off x="3414729" y="4762618"/>
            <a:ext cx="3311068" cy="461665"/>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10-11. </a:t>
            </a:r>
            <a:r>
              <a:rPr lang="es-ES" sz="1200" b="1" dirty="0">
                <a:latin typeface="APLKinderPeeps" panose="02000603000000000000" pitchFamily="2" charset="0"/>
                <a:ea typeface="APLKinderPeeps" panose="02000603000000000000" pitchFamily="2" charset="0"/>
              </a:rPr>
              <a:t>Escribe el número que se forme en cada caso</a:t>
            </a:r>
            <a:endParaRPr lang="es-MX" sz="1200" dirty="0">
              <a:latin typeface="APLKinderPeeps" panose="02000603000000000000" pitchFamily="2" charset="0"/>
              <a:ea typeface="APLKinderPeeps" panose="02000603000000000000" pitchFamily="2" charset="0"/>
            </a:endParaRPr>
          </a:p>
        </p:txBody>
      </p:sp>
      <p:pic>
        <p:nvPicPr>
          <p:cNvPr id="44" name="Picture 43" descr="A black and white picture of kids holding a sign&#10;&#10;AI-generated content may be incorrect.">
            <a:extLst>
              <a:ext uri="{FF2B5EF4-FFF2-40B4-BE49-F238E27FC236}">
                <a16:creationId xmlns:a16="http://schemas.microsoft.com/office/drawing/2014/main" id="{05B435C9-638E-8E0B-1C86-B615C53B9F7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40855" y="5174843"/>
            <a:ext cx="2897786" cy="3420062"/>
          </a:xfrm>
          <a:prstGeom prst="rect">
            <a:avLst/>
          </a:prstGeom>
        </p:spPr>
      </p:pic>
    </p:spTree>
    <p:extLst>
      <p:ext uri="{BB962C8B-B14F-4D97-AF65-F5344CB8AC3E}">
        <p14:creationId xmlns:p14="http://schemas.microsoft.com/office/powerpoint/2010/main" val="1045909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04B12-3452-532F-90E5-6C49E5A03D2E}"/>
            </a:ext>
          </a:extLst>
        </p:cNvPr>
        <p:cNvGrpSpPr/>
        <p:nvPr/>
      </p:nvGrpSpPr>
      <p:grpSpPr>
        <a:xfrm>
          <a:off x="0" y="0"/>
          <a:ext cx="0" cy="0"/>
          <a:chOff x="0" y="0"/>
          <a:chExt cx="0" cy="0"/>
        </a:xfrm>
      </p:grpSpPr>
      <p:pic>
        <p:nvPicPr>
          <p:cNvPr id="4" name="Picture 3" descr="A white screen with black border&#10;&#10;AI-generated content may be incorrect.">
            <a:extLst>
              <a:ext uri="{FF2B5EF4-FFF2-40B4-BE49-F238E27FC236}">
                <a16:creationId xmlns:a16="http://schemas.microsoft.com/office/drawing/2014/main" id="{D283FEDC-BA7D-E75C-73B6-AD880944BD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
        <p:nvSpPr>
          <p:cNvPr id="14" name="Rectangle: Rounded Corners 13">
            <a:extLst>
              <a:ext uri="{FF2B5EF4-FFF2-40B4-BE49-F238E27FC236}">
                <a16:creationId xmlns:a16="http://schemas.microsoft.com/office/drawing/2014/main" id="{0A826C56-7D54-CBBD-C3DC-8C85847BB4C0}"/>
              </a:ext>
            </a:extLst>
          </p:cNvPr>
          <p:cNvSpPr/>
          <p:nvPr/>
        </p:nvSpPr>
        <p:spPr>
          <a:xfrm>
            <a:off x="457200" y="0"/>
            <a:ext cx="2105917" cy="2667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3" name="TextBox 32">
            <a:extLst>
              <a:ext uri="{FF2B5EF4-FFF2-40B4-BE49-F238E27FC236}">
                <a16:creationId xmlns:a16="http://schemas.microsoft.com/office/drawing/2014/main" id="{4799C03E-5B2E-71D7-B8FE-399D3DA26649}"/>
              </a:ext>
            </a:extLst>
          </p:cNvPr>
          <p:cNvSpPr txBox="1"/>
          <p:nvPr/>
        </p:nvSpPr>
        <p:spPr>
          <a:xfrm>
            <a:off x="272981" y="-56269"/>
            <a:ext cx="2470219" cy="261610"/>
          </a:xfrm>
          <a:prstGeom prst="rect">
            <a:avLst/>
          </a:prstGeom>
          <a:noFill/>
        </p:spPr>
        <p:txBody>
          <a:bodyPr wrap="square" rtlCol="0">
            <a:spAutoFit/>
          </a:bodyPr>
          <a:lstStyle/>
          <a:p>
            <a:pPr algn="ctr"/>
            <a:r>
              <a:rPr lang="es-MX" sz="1100" dirty="0">
                <a:solidFill>
                  <a:srgbClr val="000000"/>
                </a:solidFill>
                <a:latin typeface="APLRealTalk" panose="02000603000000000000" pitchFamily="2" charset="0"/>
                <a:ea typeface="APLRealTalk" panose="02000603000000000000" pitchFamily="2" charset="0"/>
              </a:rPr>
              <a:t>Saberes y pensamiento científico  </a:t>
            </a:r>
            <a:endParaRPr lang="es-MX" sz="1100" dirty="0">
              <a:latin typeface="APLRealTalk" panose="02000603000000000000" pitchFamily="2" charset="0"/>
              <a:ea typeface="APLRealTalk" panose="02000603000000000000" pitchFamily="2" charset="0"/>
            </a:endParaRPr>
          </a:p>
        </p:txBody>
      </p:sp>
      <p:sp>
        <p:nvSpPr>
          <p:cNvPr id="37" name="Rectangle: Rounded Corners 36">
            <a:extLst>
              <a:ext uri="{FF2B5EF4-FFF2-40B4-BE49-F238E27FC236}">
                <a16:creationId xmlns:a16="http://schemas.microsoft.com/office/drawing/2014/main" id="{736A7B6B-1306-57CA-00B4-9C83424F21DC}"/>
              </a:ext>
            </a:extLst>
          </p:cNvPr>
          <p:cNvSpPr/>
          <p:nvPr/>
        </p:nvSpPr>
        <p:spPr>
          <a:xfrm>
            <a:off x="5625417" y="12348"/>
            <a:ext cx="797565" cy="2667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TextBox 38">
            <a:extLst>
              <a:ext uri="{FF2B5EF4-FFF2-40B4-BE49-F238E27FC236}">
                <a16:creationId xmlns:a16="http://schemas.microsoft.com/office/drawing/2014/main" id="{41F790D2-6C1A-4289-A6D5-49966C8A8EEE}"/>
              </a:ext>
            </a:extLst>
          </p:cNvPr>
          <p:cNvSpPr txBox="1"/>
          <p:nvPr/>
        </p:nvSpPr>
        <p:spPr>
          <a:xfrm>
            <a:off x="5510520" y="-45576"/>
            <a:ext cx="1007712" cy="276999"/>
          </a:xfrm>
          <a:prstGeom prst="rect">
            <a:avLst/>
          </a:prstGeom>
          <a:noFill/>
        </p:spPr>
        <p:txBody>
          <a:bodyPr wrap="square" rtlCol="0">
            <a:spAutoFit/>
          </a:bodyPr>
          <a:lstStyle/>
          <a:p>
            <a:pPr algn="ctr"/>
            <a:r>
              <a:rPr lang="es-MX" sz="1200" dirty="0">
                <a:solidFill>
                  <a:srgbClr val="000000"/>
                </a:solidFill>
                <a:latin typeface="APLRealTalk" panose="02000603000000000000" pitchFamily="2" charset="0"/>
                <a:ea typeface="APLRealTalk" panose="02000603000000000000" pitchFamily="2" charset="0"/>
              </a:rPr>
              <a:t>2°Trimestre</a:t>
            </a:r>
            <a:endParaRPr lang="es-MX" sz="1200" dirty="0">
              <a:latin typeface="APLRealTalk" panose="02000603000000000000" pitchFamily="2" charset="0"/>
              <a:ea typeface="APLRealTalk" panose="02000603000000000000" pitchFamily="2" charset="0"/>
            </a:endParaRPr>
          </a:p>
        </p:txBody>
      </p:sp>
      <p:sp>
        <p:nvSpPr>
          <p:cNvPr id="44" name="Rectangle: Rounded Corners 43">
            <a:extLst>
              <a:ext uri="{FF2B5EF4-FFF2-40B4-BE49-F238E27FC236}">
                <a16:creationId xmlns:a16="http://schemas.microsoft.com/office/drawing/2014/main" id="{31073DF6-8980-F988-3B9E-B45E44EA35B2}"/>
              </a:ext>
            </a:extLst>
          </p:cNvPr>
          <p:cNvSpPr/>
          <p:nvPr/>
        </p:nvSpPr>
        <p:spPr>
          <a:xfrm>
            <a:off x="419100" y="8825054"/>
            <a:ext cx="797565" cy="2667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5" name="TextBox 44">
            <a:extLst>
              <a:ext uri="{FF2B5EF4-FFF2-40B4-BE49-F238E27FC236}">
                <a16:creationId xmlns:a16="http://schemas.microsoft.com/office/drawing/2014/main" id="{219E3CC2-5BD8-B8A0-A617-68FCD3873F39}"/>
              </a:ext>
            </a:extLst>
          </p:cNvPr>
          <p:cNvSpPr txBox="1"/>
          <p:nvPr/>
        </p:nvSpPr>
        <p:spPr>
          <a:xfrm>
            <a:off x="346628" y="8900480"/>
            <a:ext cx="941371" cy="276999"/>
          </a:xfrm>
          <a:prstGeom prst="rect">
            <a:avLst/>
          </a:prstGeom>
          <a:noFill/>
        </p:spPr>
        <p:txBody>
          <a:bodyPr wrap="square" rtlCol="0">
            <a:spAutoFit/>
          </a:bodyPr>
          <a:lstStyle/>
          <a:p>
            <a:pPr algn="ctr"/>
            <a:r>
              <a:rPr lang="es-MX" sz="1200" dirty="0" err="1">
                <a:solidFill>
                  <a:srgbClr val="000000"/>
                </a:solidFill>
                <a:latin typeface="APLRealTalk" panose="02000603000000000000" pitchFamily="2" charset="0"/>
                <a:ea typeface="APLRealTalk" panose="02000603000000000000" pitchFamily="2" charset="0"/>
              </a:rPr>
              <a:t>MundoABC</a:t>
            </a:r>
            <a:endParaRPr lang="es-MX" sz="1200" dirty="0">
              <a:latin typeface="APLRealTalk" panose="02000603000000000000" pitchFamily="2" charset="0"/>
              <a:ea typeface="APLRealTalk" panose="02000603000000000000" pitchFamily="2" charset="0"/>
            </a:endParaRPr>
          </a:p>
        </p:txBody>
      </p:sp>
      <p:sp>
        <p:nvSpPr>
          <p:cNvPr id="46" name="Rectangle: Rounded Corners 45">
            <a:extLst>
              <a:ext uri="{FF2B5EF4-FFF2-40B4-BE49-F238E27FC236}">
                <a16:creationId xmlns:a16="http://schemas.microsoft.com/office/drawing/2014/main" id="{A3244A4C-D81F-5D47-447F-392ECC39F71A}"/>
              </a:ext>
            </a:extLst>
          </p:cNvPr>
          <p:cNvSpPr/>
          <p:nvPr/>
        </p:nvSpPr>
        <p:spPr>
          <a:xfrm>
            <a:off x="5587317" y="8837402"/>
            <a:ext cx="797565" cy="2667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7" name="TextBox 46">
            <a:extLst>
              <a:ext uri="{FF2B5EF4-FFF2-40B4-BE49-F238E27FC236}">
                <a16:creationId xmlns:a16="http://schemas.microsoft.com/office/drawing/2014/main" id="{26C2B722-19BB-B067-97AF-6C15391D1A12}"/>
              </a:ext>
            </a:extLst>
          </p:cNvPr>
          <p:cNvSpPr txBox="1"/>
          <p:nvPr/>
        </p:nvSpPr>
        <p:spPr>
          <a:xfrm>
            <a:off x="5482243" y="8903303"/>
            <a:ext cx="1007712" cy="246221"/>
          </a:xfrm>
          <a:prstGeom prst="rect">
            <a:avLst/>
          </a:prstGeom>
          <a:noFill/>
        </p:spPr>
        <p:txBody>
          <a:bodyPr wrap="square" rtlCol="0">
            <a:spAutoFit/>
          </a:bodyPr>
          <a:lstStyle/>
          <a:p>
            <a:pPr algn="ctr"/>
            <a:r>
              <a:rPr lang="es-MX" sz="1000" dirty="0">
                <a:solidFill>
                  <a:srgbClr val="000000"/>
                </a:solidFill>
                <a:latin typeface="APLRealTalk" panose="02000603000000000000" pitchFamily="2" charset="0"/>
                <a:ea typeface="APLRealTalk" panose="02000603000000000000" pitchFamily="2" charset="0"/>
              </a:rPr>
              <a:t>Tercer Grado</a:t>
            </a:r>
            <a:endParaRPr lang="es-MX" sz="1000" dirty="0">
              <a:latin typeface="APLRealTalk" panose="02000603000000000000" pitchFamily="2" charset="0"/>
              <a:ea typeface="APLRealTalk" panose="02000603000000000000" pitchFamily="2" charset="0"/>
            </a:endParaRPr>
          </a:p>
        </p:txBody>
      </p:sp>
      <p:pic>
        <p:nvPicPr>
          <p:cNvPr id="48" name="Picture 47">
            <a:extLst>
              <a:ext uri="{FF2B5EF4-FFF2-40B4-BE49-F238E27FC236}">
                <a16:creationId xmlns:a16="http://schemas.microsoft.com/office/drawing/2014/main" id="{42C4314F-F127-4065-9CD8-259BE08FA165}"/>
              </a:ext>
            </a:extLst>
          </p:cNvPr>
          <p:cNvPicPr>
            <a:picLocks noChangeAspect="1"/>
          </p:cNvPicPr>
          <p:nvPr/>
        </p:nvPicPr>
        <p:blipFill>
          <a:blip r:embed="rId3"/>
          <a:stretch>
            <a:fillRect/>
          </a:stretch>
        </p:blipFill>
        <p:spPr>
          <a:xfrm>
            <a:off x="6511453" y="8871648"/>
            <a:ext cx="355585" cy="253916"/>
          </a:xfrm>
          <a:prstGeom prst="rect">
            <a:avLst/>
          </a:prstGeom>
        </p:spPr>
      </p:pic>
      <p:cxnSp>
        <p:nvCxnSpPr>
          <p:cNvPr id="30" name="Straight Connector 29">
            <a:extLst>
              <a:ext uri="{FF2B5EF4-FFF2-40B4-BE49-F238E27FC236}">
                <a16:creationId xmlns:a16="http://schemas.microsoft.com/office/drawing/2014/main" id="{AC001135-CDE2-8EDB-54B9-96FB6DCDDE23}"/>
              </a:ext>
            </a:extLst>
          </p:cNvPr>
          <p:cNvCxnSpPr/>
          <p:nvPr/>
        </p:nvCxnSpPr>
        <p:spPr>
          <a:xfrm>
            <a:off x="3424135" y="336972"/>
            <a:ext cx="4865" cy="8282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A3391B6-E5A3-EB8C-BFA9-B290879DA4C5}"/>
              </a:ext>
            </a:extLst>
          </p:cNvPr>
          <p:cNvSpPr txBox="1"/>
          <p:nvPr/>
        </p:nvSpPr>
        <p:spPr>
          <a:xfrm>
            <a:off x="119794" y="185024"/>
            <a:ext cx="3311068" cy="677108"/>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12.. Son alimentos que pertenecen al grupo de los cereales en el plato del bien comer. </a:t>
            </a:r>
          </a:p>
          <a:p>
            <a:endParaRPr lang="es-MX" sz="1400" b="1" dirty="0">
              <a:latin typeface="APLKinderPeeps" panose="02000603000000000000" pitchFamily="2" charset="0"/>
              <a:ea typeface="APLKinderPeeps" panose="02000603000000000000" pitchFamily="2" charset="0"/>
            </a:endParaRPr>
          </a:p>
        </p:txBody>
      </p:sp>
      <p:sp>
        <p:nvSpPr>
          <p:cNvPr id="22" name="TextBox 21">
            <a:extLst>
              <a:ext uri="{FF2B5EF4-FFF2-40B4-BE49-F238E27FC236}">
                <a16:creationId xmlns:a16="http://schemas.microsoft.com/office/drawing/2014/main" id="{FE443FB9-A07E-B9A0-F885-93F4D7B966E3}"/>
              </a:ext>
            </a:extLst>
          </p:cNvPr>
          <p:cNvSpPr txBox="1"/>
          <p:nvPr/>
        </p:nvSpPr>
        <p:spPr>
          <a:xfrm>
            <a:off x="3367602" y="203166"/>
            <a:ext cx="3311068" cy="461665"/>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18-20. Resuelve los siguientes problemas -razonados.  </a:t>
            </a:r>
            <a:endParaRPr lang="es-MX" sz="1200" dirty="0">
              <a:latin typeface="APLKinderPeeps" panose="02000603000000000000" pitchFamily="2" charset="0"/>
              <a:ea typeface="APLKinderPeeps" panose="02000603000000000000" pitchFamily="2" charset="0"/>
            </a:endParaRPr>
          </a:p>
        </p:txBody>
      </p:sp>
      <p:sp>
        <p:nvSpPr>
          <p:cNvPr id="5" name="TextBox 4">
            <a:extLst>
              <a:ext uri="{FF2B5EF4-FFF2-40B4-BE49-F238E27FC236}">
                <a16:creationId xmlns:a16="http://schemas.microsoft.com/office/drawing/2014/main" id="{8CABA355-ADF8-C904-E95C-616109FA59A3}"/>
              </a:ext>
            </a:extLst>
          </p:cNvPr>
          <p:cNvSpPr txBox="1"/>
          <p:nvPr/>
        </p:nvSpPr>
        <p:spPr>
          <a:xfrm>
            <a:off x="117933" y="652156"/>
            <a:ext cx="3311068" cy="738664"/>
          </a:xfrm>
          <a:prstGeom prst="rect">
            <a:avLst/>
          </a:prstGeom>
          <a:noFill/>
        </p:spPr>
        <p:txBody>
          <a:bodyPr wrap="square">
            <a:spAutoFit/>
          </a:bodyPr>
          <a:lstStyle/>
          <a:p>
            <a:pPr marL="342900" indent="-342900">
              <a:buAutoNum type="alphaLcParenR"/>
            </a:pPr>
            <a:r>
              <a:rPr lang="es-MX" sz="1400" dirty="0">
                <a:latin typeface="APLKinderPeeps" panose="02000603000000000000" pitchFamily="2" charset="0"/>
                <a:ea typeface="APLKinderPeeps" panose="02000603000000000000" pitchFamily="2" charset="0"/>
              </a:rPr>
              <a:t>Manzana, sandia, piña y mango </a:t>
            </a:r>
          </a:p>
          <a:p>
            <a:pPr marL="342900" indent="-342900">
              <a:buAutoNum type="alphaLcParenR"/>
            </a:pPr>
            <a:r>
              <a:rPr lang="es-MX" sz="1400" dirty="0">
                <a:latin typeface="APLKinderPeeps" panose="02000603000000000000" pitchFamily="2" charset="0"/>
                <a:ea typeface="APLKinderPeeps" panose="02000603000000000000" pitchFamily="2" charset="0"/>
              </a:rPr>
              <a:t>Huevo, pescado, jamón y leche</a:t>
            </a:r>
          </a:p>
          <a:p>
            <a:pPr marL="342900" indent="-342900">
              <a:buAutoNum type="alphaLcParenR"/>
            </a:pPr>
            <a:r>
              <a:rPr lang="es-MX" sz="1400" dirty="0">
                <a:latin typeface="APLKinderPeeps" panose="02000603000000000000" pitchFamily="2" charset="0"/>
                <a:ea typeface="APLKinderPeeps" panose="02000603000000000000" pitchFamily="2" charset="0"/>
              </a:rPr>
              <a:t>Maíz, trigo, centeno y linaza. </a:t>
            </a:r>
          </a:p>
        </p:txBody>
      </p:sp>
      <p:sp>
        <p:nvSpPr>
          <p:cNvPr id="6" name="TextBox 5">
            <a:extLst>
              <a:ext uri="{FF2B5EF4-FFF2-40B4-BE49-F238E27FC236}">
                <a16:creationId xmlns:a16="http://schemas.microsoft.com/office/drawing/2014/main" id="{ABF912FE-A59D-305C-5674-C6F24115A75C}"/>
              </a:ext>
            </a:extLst>
          </p:cNvPr>
          <p:cNvSpPr txBox="1"/>
          <p:nvPr/>
        </p:nvSpPr>
        <p:spPr>
          <a:xfrm>
            <a:off x="56534" y="1372531"/>
            <a:ext cx="3311068" cy="677108"/>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13. </a:t>
            </a:r>
            <a:r>
              <a:rPr lang="es-ES" sz="1200" b="1" dirty="0">
                <a:latin typeface="APLKinderPeeps" panose="02000603000000000000" pitchFamily="2" charset="0"/>
                <a:ea typeface="APLKinderPeeps" panose="02000603000000000000" pitchFamily="2" charset="0"/>
              </a:rPr>
              <a:t>Dibuja las fichas necesarias en cada posición para formar la cantidad indicada.</a:t>
            </a:r>
            <a:r>
              <a:rPr lang="es-MX" sz="1200" b="1" dirty="0">
                <a:latin typeface="APLKinderPeeps" panose="02000603000000000000" pitchFamily="2" charset="0"/>
                <a:ea typeface="APLKinderPeeps" panose="02000603000000000000" pitchFamily="2" charset="0"/>
              </a:rPr>
              <a:t>  </a:t>
            </a:r>
          </a:p>
          <a:p>
            <a:endParaRPr lang="es-MX" sz="1400" b="1" dirty="0">
              <a:latin typeface="APLKinderPeeps" panose="02000603000000000000" pitchFamily="2" charset="0"/>
              <a:ea typeface="APLKinderPeeps" panose="02000603000000000000" pitchFamily="2" charset="0"/>
            </a:endParaRPr>
          </a:p>
        </p:txBody>
      </p:sp>
      <p:sp>
        <p:nvSpPr>
          <p:cNvPr id="12" name="TextBox 11">
            <a:extLst>
              <a:ext uri="{FF2B5EF4-FFF2-40B4-BE49-F238E27FC236}">
                <a16:creationId xmlns:a16="http://schemas.microsoft.com/office/drawing/2014/main" id="{C11C3FAE-0B8A-5F2A-DA09-89E8AAD0ADF1}"/>
              </a:ext>
            </a:extLst>
          </p:cNvPr>
          <p:cNvSpPr txBox="1"/>
          <p:nvPr/>
        </p:nvSpPr>
        <p:spPr>
          <a:xfrm>
            <a:off x="113067" y="3390032"/>
            <a:ext cx="3311068" cy="738664"/>
          </a:xfrm>
          <a:prstGeom prst="rect">
            <a:avLst/>
          </a:prstGeom>
          <a:noFill/>
        </p:spPr>
        <p:txBody>
          <a:bodyPr wrap="square">
            <a:spAutoFit/>
          </a:bodyPr>
          <a:lstStyle/>
          <a:p>
            <a:r>
              <a:rPr lang="es-MX" sz="1400" b="1" dirty="0">
                <a:latin typeface="APLKinderPeeps" panose="02000603000000000000" pitchFamily="2" charset="0"/>
                <a:ea typeface="APLKinderPeeps" panose="02000603000000000000" pitchFamily="2" charset="0"/>
              </a:rPr>
              <a:t>14-16. Une correctamente las fracciones equivalentes. </a:t>
            </a:r>
          </a:p>
          <a:p>
            <a:endParaRPr lang="es-MX" sz="1400" b="1" dirty="0">
              <a:latin typeface="APLKinderPeeps" panose="02000603000000000000" pitchFamily="2" charset="0"/>
              <a:ea typeface="APLKinderPeeps" panose="02000603000000000000" pitchFamily="2" charset="0"/>
            </a:endParaRPr>
          </a:p>
        </p:txBody>
      </p:sp>
      <p:graphicFrame>
        <p:nvGraphicFramePr>
          <p:cNvPr id="13" name="Tabla 14">
            <a:extLst>
              <a:ext uri="{FF2B5EF4-FFF2-40B4-BE49-F238E27FC236}">
                <a16:creationId xmlns:a16="http://schemas.microsoft.com/office/drawing/2014/main" id="{8BE8306B-1CFB-0187-5C22-9A4D5B0A6A15}"/>
              </a:ext>
            </a:extLst>
          </p:cNvPr>
          <p:cNvGraphicFramePr>
            <a:graphicFrameLocks noGrp="1"/>
          </p:cNvGraphicFramePr>
          <p:nvPr>
            <p:extLst>
              <p:ext uri="{D42A27DB-BD31-4B8C-83A1-F6EECF244321}">
                <p14:modId xmlns:p14="http://schemas.microsoft.com/office/powerpoint/2010/main" val="906959751"/>
              </p:ext>
            </p:extLst>
          </p:nvPr>
        </p:nvGraphicFramePr>
        <p:xfrm>
          <a:off x="219447" y="3911147"/>
          <a:ext cx="816873" cy="660854"/>
        </p:xfrm>
        <a:graphic>
          <a:graphicData uri="http://schemas.openxmlformats.org/drawingml/2006/table">
            <a:tbl>
              <a:tblPr firstRow="1" bandRow="1">
                <a:tableStyleId>{5940675A-B579-460E-94D1-54222C63F5DA}</a:tableStyleId>
              </a:tblPr>
              <a:tblGrid>
                <a:gridCol w="816873">
                  <a:extLst>
                    <a:ext uri="{9D8B030D-6E8A-4147-A177-3AD203B41FA5}">
                      <a16:colId xmlns:a16="http://schemas.microsoft.com/office/drawing/2014/main" val="3231978797"/>
                    </a:ext>
                  </a:extLst>
                </a:gridCol>
              </a:tblGrid>
              <a:tr h="330427">
                <a:tc>
                  <a:txBody>
                    <a:bodyPr/>
                    <a:lstStyle/>
                    <a:p>
                      <a:endParaRPr lang="es-MX" dirty="0"/>
                    </a:p>
                  </a:txBody>
                  <a:tcPr>
                    <a:solidFill>
                      <a:schemeClr val="bg1">
                        <a:lumMod val="65000"/>
                      </a:schemeClr>
                    </a:solidFill>
                  </a:tcPr>
                </a:tc>
                <a:extLst>
                  <a:ext uri="{0D108BD9-81ED-4DB2-BD59-A6C34878D82A}">
                    <a16:rowId xmlns:a16="http://schemas.microsoft.com/office/drawing/2014/main" val="1301391627"/>
                  </a:ext>
                </a:extLst>
              </a:tr>
              <a:tr h="330427">
                <a:tc>
                  <a:txBody>
                    <a:bodyPr/>
                    <a:lstStyle/>
                    <a:p>
                      <a:endParaRPr lang="es-MX" dirty="0"/>
                    </a:p>
                  </a:txBody>
                  <a:tcPr/>
                </a:tc>
                <a:extLst>
                  <a:ext uri="{0D108BD9-81ED-4DB2-BD59-A6C34878D82A}">
                    <a16:rowId xmlns:a16="http://schemas.microsoft.com/office/drawing/2014/main" val="3499763038"/>
                  </a:ext>
                </a:extLst>
              </a:tr>
            </a:tbl>
          </a:graphicData>
        </a:graphic>
      </p:graphicFrame>
      <p:graphicFrame>
        <p:nvGraphicFramePr>
          <p:cNvPr id="15" name="Tabla 14">
            <a:extLst>
              <a:ext uri="{FF2B5EF4-FFF2-40B4-BE49-F238E27FC236}">
                <a16:creationId xmlns:a16="http://schemas.microsoft.com/office/drawing/2014/main" id="{4144FD51-8956-7E71-BEC5-55D7788DE8DA}"/>
              </a:ext>
            </a:extLst>
          </p:cNvPr>
          <p:cNvGraphicFramePr>
            <a:graphicFrameLocks noGrp="1"/>
          </p:cNvGraphicFramePr>
          <p:nvPr>
            <p:extLst>
              <p:ext uri="{D42A27DB-BD31-4B8C-83A1-F6EECF244321}">
                <p14:modId xmlns:p14="http://schemas.microsoft.com/office/powerpoint/2010/main" val="1739516829"/>
              </p:ext>
            </p:extLst>
          </p:nvPr>
        </p:nvGraphicFramePr>
        <p:xfrm>
          <a:off x="2462156" y="5171481"/>
          <a:ext cx="816874" cy="671126"/>
        </p:xfrm>
        <a:graphic>
          <a:graphicData uri="http://schemas.openxmlformats.org/drawingml/2006/table">
            <a:tbl>
              <a:tblPr firstRow="1" bandRow="1">
                <a:tableStyleId>{5940675A-B579-460E-94D1-54222C63F5DA}</a:tableStyleId>
              </a:tblPr>
              <a:tblGrid>
                <a:gridCol w="408437">
                  <a:extLst>
                    <a:ext uri="{9D8B030D-6E8A-4147-A177-3AD203B41FA5}">
                      <a16:colId xmlns:a16="http://schemas.microsoft.com/office/drawing/2014/main" val="3231978797"/>
                    </a:ext>
                  </a:extLst>
                </a:gridCol>
                <a:gridCol w="408437">
                  <a:extLst>
                    <a:ext uri="{9D8B030D-6E8A-4147-A177-3AD203B41FA5}">
                      <a16:colId xmlns:a16="http://schemas.microsoft.com/office/drawing/2014/main" val="2263378091"/>
                    </a:ext>
                  </a:extLst>
                </a:gridCol>
              </a:tblGrid>
              <a:tr h="335563">
                <a:tc>
                  <a:txBody>
                    <a:bodyPr/>
                    <a:lstStyle/>
                    <a:p>
                      <a:endParaRPr lang="es-MX" dirty="0"/>
                    </a:p>
                  </a:txBody>
                  <a:tcPr>
                    <a:solidFill>
                      <a:schemeClr val="bg1">
                        <a:lumMod val="65000"/>
                      </a:schemeClr>
                    </a:solidFill>
                  </a:tcPr>
                </a:tc>
                <a:tc>
                  <a:txBody>
                    <a:bodyPr/>
                    <a:lstStyle/>
                    <a:p>
                      <a:endParaRPr lang="es-MX" dirty="0"/>
                    </a:p>
                  </a:txBody>
                  <a:tcPr>
                    <a:solidFill>
                      <a:schemeClr val="bg1"/>
                    </a:solidFill>
                  </a:tcPr>
                </a:tc>
                <a:extLst>
                  <a:ext uri="{0D108BD9-81ED-4DB2-BD59-A6C34878D82A}">
                    <a16:rowId xmlns:a16="http://schemas.microsoft.com/office/drawing/2014/main" val="1301391627"/>
                  </a:ext>
                </a:extLst>
              </a:tr>
              <a:tr h="335563">
                <a:tc>
                  <a:txBody>
                    <a:bodyPr/>
                    <a:lstStyle/>
                    <a:p>
                      <a:endParaRPr lang="es-MX"/>
                    </a:p>
                  </a:txBody>
                  <a:tcPr/>
                </a:tc>
                <a:tc>
                  <a:txBody>
                    <a:bodyPr/>
                    <a:lstStyle/>
                    <a:p>
                      <a:endParaRPr lang="es-MX" dirty="0"/>
                    </a:p>
                  </a:txBody>
                  <a:tcPr>
                    <a:solidFill>
                      <a:srgbClr val="A6A6A6"/>
                    </a:solidFill>
                  </a:tcPr>
                </a:tc>
                <a:extLst>
                  <a:ext uri="{0D108BD9-81ED-4DB2-BD59-A6C34878D82A}">
                    <a16:rowId xmlns:a16="http://schemas.microsoft.com/office/drawing/2014/main" val="3499763038"/>
                  </a:ext>
                </a:extLst>
              </a:tr>
            </a:tbl>
          </a:graphicData>
        </a:graphic>
      </p:graphicFrame>
      <p:graphicFrame>
        <p:nvGraphicFramePr>
          <p:cNvPr id="16" name="Gráfico 86">
            <a:extLst>
              <a:ext uri="{FF2B5EF4-FFF2-40B4-BE49-F238E27FC236}">
                <a16:creationId xmlns:a16="http://schemas.microsoft.com/office/drawing/2014/main" id="{E9B07605-B460-6E59-D2D5-C69C414EE0CC}"/>
              </a:ext>
            </a:extLst>
          </p:cNvPr>
          <p:cNvGraphicFramePr/>
          <p:nvPr>
            <p:extLst>
              <p:ext uri="{D42A27DB-BD31-4B8C-83A1-F6EECF244321}">
                <p14:modId xmlns:p14="http://schemas.microsoft.com/office/powerpoint/2010/main" val="3696905429"/>
              </p:ext>
            </p:extLst>
          </p:nvPr>
        </p:nvGraphicFramePr>
        <p:xfrm>
          <a:off x="2108534" y="6189679"/>
          <a:ext cx="1543760" cy="1152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Gráfico 88">
            <a:extLst>
              <a:ext uri="{FF2B5EF4-FFF2-40B4-BE49-F238E27FC236}">
                <a16:creationId xmlns:a16="http://schemas.microsoft.com/office/drawing/2014/main" id="{8FE82F6C-072E-70BC-9222-6154A5C54323}"/>
              </a:ext>
            </a:extLst>
          </p:cNvPr>
          <p:cNvGraphicFramePr/>
          <p:nvPr>
            <p:extLst>
              <p:ext uri="{D42A27DB-BD31-4B8C-83A1-F6EECF244321}">
                <p14:modId xmlns:p14="http://schemas.microsoft.com/office/powerpoint/2010/main" val="2992285440"/>
              </p:ext>
            </p:extLst>
          </p:nvPr>
        </p:nvGraphicFramePr>
        <p:xfrm>
          <a:off x="-520708" y="4899292"/>
          <a:ext cx="2517468" cy="1152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Tabla 14">
            <a:extLst>
              <a:ext uri="{FF2B5EF4-FFF2-40B4-BE49-F238E27FC236}">
                <a16:creationId xmlns:a16="http://schemas.microsoft.com/office/drawing/2014/main" id="{7FE1C441-E742-58E6-ECA8-CEEE4A4FD3B3}"/>
              </a:ext>
            </a:extLst>
          </p:cNvPr>
          <p:cNvGraphicFramePr>
            <a:graphicFrameLocks noGrp="1"/>
          </p:cNvGraphicFramePr>
          <p:nvPr>
            <p:extLst>
              <p:ext uri="{D42A27DB-BD31-4B8C-83A1-F6EECF244321}">
                <p14:modId xmlns:p14="http://schemas.microsoft.com/office/powerpoint/2010/main" val="871962673"/>
              </p:ext>
            </p:extLst>
          </p:nvPr>
        </p:nvGraphicFramePr>
        <p:xfrm>
          <a:off x="284376" y="6279225"/>
          <a:ext cx="997848" cy="972908"/>
        </p:xfrm>
        <a:graphic>
          <a:graphicData uri="http://schemas.openxmlformats.org/drawingml/2006/table">
            <a:tbl>
              <a:tblPr firstRow="1" bandRow="1">
                <a:tableStyleId>{5940675A-B579-460E-94D1-54222C63F5DA}</a:tableStyleId>
              </a:tblPr>
              <a:tblGrid>
                <a:gridCol w="332616">
                  <a:extLst>
                    <a:ext uri="{9D8B030D-6E8A-4147-A177-3AD203B41FA5}">
                      <a16:colId xmlns:a16="http://schemas.microsoft.com/office/drawing/2014/main" val="3231978797"/>
                    </a:ext>
                  </a:extLst>
                </a:gridCol>
                <a:gridCol w="332616">
                  <a:extLst>
                    <a:ext uri="{9D8B030D-6E8A-4147-A177-3AD203B41FA5}">
                      <a16:colId xmlns:a16="http://schemas.microsoft.com/office/drawing/2014/main" val="3944129365"/>
                    </a:ext>
                  </a:extLst>
                </a:gridCol>
                <a:gridCol w="332616">
                  <a:extLst>
                    <a:ext uri="{9D8B030D-6E8A-4147-A177-3AD203B41FA5}">
                      <a16:colId xmlns:a16="http://schemas.microsoft.com/office/drawing/2014/main" val="3489376885"/>
                    </a:ext>
                  </a:extLst>
                </a:gridCol>
              </a:tblGrid>
              <a:tr h="972908">
                <a:tc>
                  <a:txBody>
                    <a:bodyPr/>
                    <a:lstStyle/>
                    <a:p>
                      <a:endParaRPr lang="es-MX" dirty="0"/>
                    </a:p>
                  </a:txBody>
                  <a:tcPr>
                    <a:solidFill>
                      <a:schemeClr val="bg1">
                        <a:lumMod val="65000"/>
                      </a:schemeClr>
                    </a:solidFill>
                  </a:tcPr>
                </a:tc>
                <a:tc>
                  <a:txBody>
                    <a:bodyPr/>
                    <a:lstStyle/>
                    <a:p>
                      <a:endParaRPr lang="es-MX" dirty="0"/>
                    </a:p>
                  </a:txBody>
                  <a:tcPr>
                    <a:solidFill>
                      <a:schemeClr val="bg1">
                        <a:lumMod val="65000"/>
                      </a:schemeClr>
                    </a:solidFill>
                  </a:tcPr>
                </a:tc>
                <a:tc>
                  <a:txBody>
                    <a:bodyPr/>
                    <a:lstStyle/>
                    <a:p>
                      <a:endParaRPr lang="es-MX" dirty="0"/>
                    </a:p>
                  </a:txBody>
                  <a:tcPr>
                    <a:solidFill>
                      <a:schemeClr val="bg1"/>
                    </a:solidFill>
                  </a:tcPr>
                </a:tc>
                <a:extLst>
                  <a:ext uri="{0D108BD9-81ED-4DB2-BD59-A6C34878D82A}">
                    <a16:rowId xmlns:a16="http://schemas.microsoft.com/office/drawing/2014/main" val="1301391627"/>
                  </a:ext>
                </a:extLst>
              </a:tr>
            </a:tbl>
          </a:graphicData>
        </a:graphic>
      </p:graphicFrame>
      <p:graphicFrame>
        <p:nvGraphicFramePr>
          <p:cNvPr id="19" name="Tabla 31">
            <a:extLst>
              <a:ext uri="{FF2B5EF4-FFF2-40B4-BE49-F238E27FC236}">
                <a16:creationId xmlns:a16="http://schemas.microsoft.com/office/drawing/2014/main" id="{4338FA10-6923-595D-38B5-7508F0490183}"/>
              </a:ext>
            </a:extLst>
          </p:cNvPr>
          <p:cNvGraphicFramePr>
            <a:graphicFrameLocks noGrp="1"/>
          </p:cNvGraphicFramePr>
          <p:nvPr>
            <p:extLst>
              <p:ext uri="{D42A27DB-BD31-4B8C-83A1-F6EECF244321}">
                <p14:modId xmlns:p14="http://schemas.microsoft.com/office/powerpoint/2010/main" val="2650737406"/>
              </p:ext>
            </p:extLst>
          </p:nvPr>
        </p:nvGraphicFramePr>
        <p:xfrm>
          <a:off x="2317835" y="3747496"/>
          <a:ext cx="997848" cy="972908"/>
        </p:xfrm>
        <a:graphic>
          <a:graphicData uri="http://schemas.openxmlformats.org/drawingml/2006/table">
            <a:tbl>
              <a:tblPr firstRow="1" bandRow="1">
                <a:tableStyleId>{5940675A-B579-460E-94D1-54222C63F5DA}</a:tableStyleId>
              </a:tblPr>
              <a:tblGrid>
                <a:gridCol w="332616">
                  <a:extLst>
                    <a:ext uri="{9D8B030D-6E8A-4147-A177-3AD203B41FA5}">
                      <a16:colId xmlns:a16="http://schemas.microsoft.com/office/drawing/2014/main" val="3231978797"/>
                    </a:ext>
                  </a:extLst>
                </a:gridCol>
                <a:gridCol w="332616">
                  <a:extLst>
                    <a:ext uri="{9D8B030D-6E8A-4147-A177-3AD203B41FA5}">
                      <a16:colId xmlns:a16="http://schemas.microsoft.com/office/drawing/2014/main" val="3350292074"/>
                    </a:ext>
                  </a:extLst>
                </a:gridCol>
                <a:gridCol w="332616">
                  <a:extLst>
                    <a:ext uri="{9D8B030D-6E8A-4147-A177-3AD203B41FA5}">
                      <a16:colId xmlns:a16="http://schemas.microsoft.com/office/drawing/2014/main" val="3388014943"/>
                    </a:ext>
                  </a:extLst>
                </a:gridCol>
              </a:tblGrid>
              <a:tr h="486454">
                <a:tc>
                  <a:txBody>
                    <a:bodyPr/>
                    <a:lstStyle/>
                    <a:p>
                      <a:endParaRPr lang="es-MX" dirty="0"/>
                    </a:p>
                  </a:txBody>
                  <a:tcPr>
                    <a:solidFill>
                      <a:srgbClr val="A6A6A6"/>
                    </a:solidFill>
                  </a:tcPr>
                </a:tc>
                <a:tc>
                  <a:txBody>
                    <a:bodyPr/>
                    <a:lstStyle/>
                    <a:p>
                      <a:endParaRPr lang="es-MX" dirty="0"/>
                    </a:p>
                  </a:txBody>
                  <a:tcPr>
                    <a:solidFill>
                      <a:srgbClr val="A6A6A6"/>
                    </a:solidFill>
                  </a:tcPr>
                </a:tc>
                <a:tc>
                  <a:txBody>
                    <a:bodyPr/>
                    <a:lstStyle/>
                    <a:p>
                      <a:endParaRPr lang="es-MX" dirty="0"/>
                    </a:p>
                  </a:txBody>
                  <a:tcPr>
                    <a:solidFill>
                      <a:schemeClr val="bg1"/>
                    </a:solidFill>
                  </a:tcPr>
                </a:tc>
                <a:extLst>
                  <a:ext uri="{0D108BD9-81ED-4DB2-BD59-A6C34878D82A}">
                    <a16:rowId xmlns:a16="http://schemas.microsoft.com/office/drawing/2014/main" val="1301391627"/>
                  </a:ext>
                </a:extLst>
              </a:tr>
              <a:tr h="486454">
                <a:tc>
                  <a:txBody>
                    <a:bodyPr/>
                    <a:lstStyle/>
                    <a:p>
                      <a:endParaRPr lang="es-MX" dirty="0"/>
                    </a:p>
                  </a:txBody>
                  <a:tcPr>
                    <a:solidFill>
                      <a:srgbClr val="A6A6A6"/>
                    </a:solidFill>
                  </a:tcPr>
                </a:tc>
                <a:tc>
                  <a:txBody>
                    <a:bodyPr/>
                    <a:lstStyle/>
                    <a:p>
                      <a:endParaRPr lang="es-MX" dirty="0"/>
                    </a:p>
                  </a:txBody>
                  <a:tcPr>
                    <a:solidFill>
                      <a:srgbClr val="A6A6A6"/>
                    </a:solidFill>
                  </a:tcPr>
                </a:tc>
                <a:tc>
                  <a:txBody>
                    <a:bodyPr/>
                    <a:lstStyle/>
                    <a:p>
                      <a:endParaRPr lang="es-MX" dirty="0"/>
                    </a:p>
                  </a:txBody>
                  <a:tcPr/>
                </a:tc>
                <a:extLst>
                  <a:ext uri="{0D108BD9-81ED-4DB2-BD59-A6C34878D82A}">
                    <a16:rowId xmlns:a16="http://schemas.microsoft.com/office/drawing/2014/main" val="3499763038"/>
                  </a:ext>
                </a:extLst>
              </a:tr>
            </a:tbl>
          </a:graphicData>
        </a:graphic>
      </p:graphicFrame>
      <p:sp>
        <p:nvSpPr>
          <p:cNvPr id="20" name="TextBox 19">
            <a:extLst>
              <a:ext uri="{FF2B5EF4-FFF2-40B4-BE49-F238E27FC236}">
                <a16:creationId xmlns:a16="http://schemas.microsoft.com/office/drawing/2014/main" id="{5B8E7C66-7702-1C81-6B86-E58CEA9F71C8}"/>
              </a:ext>
            </a:extLst>
          </p:cNvPr>
          <p:cNvSpPr txBox="1"/>
          <p:nvPr/>
        </p:nvSpPr>
        <p:spPr>
          <a:xfrm>
            <a:off x="76714" y="7338038"/>
            <a:ext cx="3311068" cy="492443"/>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17. Colorea la fracción que se indica. </a:t>
            </a:r>
          </a:p>
          <a:p>
            <a:endParaRPr lang="es-MX" sz="1400" b="1" dirty="0">
              <a:latin typeface="APLKinderPeeps" panose="02000603000000000000" pitchFamily="2" charset="0"/>
              <a:ea typeface="APLKinderPeeps" panose="02000603000000000000" pitchFamily="2" charset="0"/>
            </a:endParaRPr>
          </a:p>
        </p:txBody>
      </p:sp>
      <p:pic>
        <p:nvPicPr>
          <p:cNvPr id="21" name="Imagen 75">
            <a:extLst>
              <a:ext uri="{FF2B5EF4-FFF2-40B4-BE49-F238E27FC236}">
                <a16:creationId xmlns:a16="http://schemas.microsoft.com/office/drawing/2014/main" id="{E24A96F7-D70A-E10A-B967-8DDA2050C09B}"/>
              </a:ext>
            </a:extLst>
          </p:cNvPr>
          <p:cNvPicPr>
            <a:picLocks noChangeAspect="1"/>
          </p:cNvPicPr>
          <p:nvPr/>
        </p:nvPicPr>
        <p:blipFill>
          <a:blip r:embed="rId6"/>
          <a:stretch>
            <a:fillRect/>
          </a:stretch>
        </p:blipFill>
        <p:spPr>
          <a:xfrm>
            <a:off x="-4865" y="7490525"/>
            <a:ext cx="3146666" cy="1440000"/>
          </a:xfrm>
          <a:prstGeom prst="rect">
            <a:avLst/>
          </a:prstGeom>
        </p:spPr>
      </p:pic>
      <p:graphicFrame>
        <p:nvGraphicFramePr>
          <p:cNvPr id="23" name="Tabla 20">
            <a:extLst>
              <a:ext uri="{FF2B5EF4-FFF2-40B4-BE49-F238E27FC236}">
                <a16:creationId xmlns:a16="http://schemas.microsoft.com/office/drawing/2014/main" id="{4406F5CE-B4AE-7F2D-1C19-44E3E310EF1A}"/>
              </a:ext>
            </a:extLst>
          </p:cNvPr>
          <p:cNvGraphicFramePr>
            <a:graphicFrameLocks noGrp="1"/>
          </p:cNvGraphicFramePr>
          <p:nvPr>
            <p:extLst>
              <p:ext uri="{D42A27DB-BD31-4B8C-83A1-F6EECF244321}">
                <p14:modId xmlns:p14="http://schemas.microsoft.com/office/powerpoint/2010/main" val="173388100"/>
              </p:ext>
            </p:extLst>
          </p:nvPr>
        </p:nvGraphicFramePr>
        <p:xfrm>
          <a:off x="568827" y="7905573"/>
          <a:ext cx="338398" cy="670560"/>
        </p:xfrm>
        <a:graphic>
          <a:graphicData uri="http://schemas.openxmlformats.org/drawingml/2006/table">
            <a:tbl>
              <a:tblPr firstRow="1" bandRow="1">
                <a:tableStyleId>{5940675A-B579-460E-94D1-54222C63F5DA}</a:tableStyleId>
              </a:tblPr>
              <a:tblGrid>
                <a:gridCol w="338398">
                  <a:extLst>
                    <a:ext uri="{9D8B030D-6E8A-4147-A177-3AD203B41FA5}">
                      <a16:colId xmlns:a16="http://schemas.microsoft.com/office/drawing/2014/main" val="4194219662"/>
                    </a:ext>
                  </a:extLst>
                </a:gridCol>
              </a:tblGrid>
              <a:tr h="236456">
                <a:tc>
                  <a:txBody>
                    <a:bodyPr/>
                    <a:lstStyle/>
                    <a:p>
                      <a:r>
                        <a:rPr lang="es-MX" sz="1600" dirty="0">
                          <a:latin typeface="HelloTeacher2" panose="02000603000000000000" pitchFamily="2" charset="0"/>
                          <a:ea typeface="HelloTeacher2" panose="02000603000000000000" pitchFamily="2"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3531849127"/>
                  </a:ext>
                </a:extLst>
              </a:tr>
              <a:tr h="236456">
                <a:tc>
                  <a:txBody>
                    <a:bodyPr/>
                    <a:lstStyle/>
                    <a:p>
                      <a:r>
                        <a:rPr lang="es-MX" sz="1600" dirty="0">
                          <a:latin typeface="HelloTeacher2" panose="02000603000000000000" pitchFamily="2" charset="0"/>
                          <a:ea typeface="HelloTeacher2" panose="02000603000000000000" pitchFamily="2"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263605315"/>
                  </a:ext>
                </a:extLst>
              </a:tr>
            </a:tbl>
          </a:graphicData>
        </a:graphic>
      </p:graphicFrame>
      <p:sp>
        <p:nvSpPr>
          <p:cNvPr id="3" name="TextBox 2">
            <a:extLst>
              <a:ext uri="{FF2B5EF4-FFF2-40B4-BE49-F238E27FC236}">
                <a16:creationId xmlns:a16="http://schemas.microsoft.com/office/drawing/2014/main" id="{39949031-3D54-110B-0A41-382C5A0D4C6A}"/>
              </a:ext>
            </a:extLst>
          </p:cNvPr>
          <p:cNvSpPr txBox="1"/>
          <p:nvPr/>
        </p:nvSpPr>
        <p:spPr>
          <a:xfrm>
            <a:off x="3398275" y="780266"/>
            <a:ext cx="3311068" cy="738664"/>
          </a:xfrm>
          <a:prstGeom prst="rect">
            <a:avLst/>
          </a:prstGeom>
          <a:noFill/>
        </p:spPr>
        <p:txBody>
          <a:bodyPr wrap="square">
            <a:spAutoFit/>
          </a:bodyPr>
          <a:lstStyle/>
          <a:p>
            <a:r>
              <a:rPr lang="es-MX" sz="1400" dirty="0">
                <a:latin typeface="APLKinderPeeps" panose="02000603000000000000" pitchFamily="2" charset="0"/>
                <a:ea typeface="APLKinderPeeps" panose="02000603000000000000" pitchFamily="2" charset="0"/>
              </a:rPr>
              <a:t>Andrés compró 9 bolsas de canicas si cada bolsa tenía 68 canicas ¿Cuántas compró en total? </a:t>
            </a:r>
          </a:p>
        </p:txBody>
      </p:sp>
      <p:pic>
        <p:nvPicPr>
          <p:cNvPr id="11" name="Picture 10" descr="A white circle with a bow&#10;&#10;Description automatically generated">
            <a:extLst>
              <a:ext uri="{FF2B5EF4-FFF2-40B4-BE49-F238E27FC236}">
                <a16:creationId xmlns:a16="http://schemas.microsoft.com/office/drawing/2014/main" id="{3BEE8BF7-5634-C8AE-673E-FEE4090C83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68669" y="1592841"/>
            <a:ext cx="770120" cy="1009208"/>
          </a:xfrm>
          <a:prstGeom prst="rect">
            <a:avLst/>
          </a:prstGeom>
        </p:spPr>
      </p:pic>
      <p:pic>
        <p:nvPicPr>
          <p:cNvPr id="25" name="Picture 24" descr="A grey and white circle with a black background&#10;&#10;Description automatically generated">
            <a:extLst>
              <a:ext uri="{FF2B5EF4-FFF2-40B4-BE49-F238E27FC236}">
                <a16:creationId xmlns:a16="http://schemas.microsoft.com/office/drawing/2014/main" id="{B0C40B16-1CC9-C91E-DEE9-E246F5A7DE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76783" y="2043679"/>
            <a:ext cx="366771" cy="366771"/>
          </a:xfrm>
          <a:prstGeom prst="rect">
            <a:avLst/>
          </a:prstGeom>
        </p:spPr>
      </p:pic>
      <p:sp>
        <p:nvSpPr>
          <p:cNvPr id="26" name="Rectangle: Rounded Corners 25">
            <a:extLst>
              <a:ext uri="{FF2B5EF4-FFF2-40B4-BE49-F238E27FC236}">
                <a16:creationId xmlns:a16="http://schemas.microsoft.com/office/drawing/2014/main" id="{A5E6CEF9-33EA-515A-9099-96EC5B95E3DF}"/>
              </a:ext>
            </a:extLst>
          </p:cNvPr>
          <p:cNvSpPr/>
          <p:nvPr/>
        </p:nvSpPr>
        <p:spPr>
          <a:xfrm>
            <a:off x="3518499" y="2131604"/>
            <a:ext cx="1670489" cy="451545"/>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7" name="TextBox 26">
            <a:extLst>
              <a:ext uri="{FF2B5EF4-FFF2-40B4-BE49-F238E27FC236}">
                <a16:creationId xmlns:a16="http://schemas.microsoft.com/office/drawing/2014/main" id="{E922C616-A587-A906-BAD3-D003577AE8A6}"/>
              </a:ext>
            </a:extLst>
          </p:cNvPr>
          <p:cNvSpPr txBox="1"/>
          <p:nvPr/>
        </p:nvSpPr>
        <p:spPr>
          <a:xfrm>
            <a:off x="3398275" y="2602049"/>
            <a:ext cx="3311068" cy="738664"/>
          </a:xfrm>
          <a:prstGeom prst="rect">
            <a:avLst/>
          </a:prstGeom>
          <a:noFill/>
        </p:spPr>
        <p:txBody>
          <a:bodyPr wrap="square">
            <a:spAutoFit/>
          </a:bodyPr>
          <a:lstStyle/>
          <a:p>
            <a:r>
              <a:rPr lang="es-MX" sz="1400" dirty="0">
                <a:latin typeface="APLKinderPeeps" panose="02000603000000000000" pitchFamily="2" charset="0"/>
                <a:ea typeface="APLKinderPeeps" panose="02000603000000000000" pitchFamily="2" charset="0"/>
              </a:rPr>
              <a:t>Valeria </a:t>
            </a:r>
            <a:r>
              <a:rPr lang="es-MX" sz="1400" dirty="0" err="1">
                <a:latin typeface="APLKinderPeeps" panose="02000603000000000000" pitchFamily="2" charset="0"/>
                <a:ea typeface="APLKinderPeeps" panose="02000603000000000000" pitchFamily="2" charset="0"/>
              </a:rPr>
              <a:t>tuvó</a:t>
            </a:r>
            <a:r>
              <a:rPr lang="es-MX" sz="1400" dirty="0">
                <a:latin typeface="APLKinderPeeps" panose="02000603000000000000" pitchFamily="2" charset="0"/>
                <a:ea typeface="APLKinderPeeps" panose="02000603000000000000" pitchFamily="2" charset="0"/>
              </a:rPr>
              <a:t> una venta de garaje y el día lunes vendió 3547 pesos y el martes 1458 ¿Cuánto vendió entre los dos días? </a:t>
            </a:r>
          </a:p>
        </p:txBody>
      </p:sp>
      <p:sp>
        <p:nvSpPr>
          <p:cNvPr id="31" name="Rectangle: Rounded Corners 30">
            <a:extLst>
              <a:ext uri="{FF2B5EF4-FFF2-40B4-BE49-F238E27FC236}">
                <a16:creationId xmlns:a16="http://schemas.microsoft.com/office/drawing/2014/main" id="{18861100-D6EE-DF68-4CC5-A79E17BF6CE2}"/>
              </a:ext>
            </a:extLst>
          </p:cNvPr>
          <p:cNvSpPr/>
          <p:nvPr/>
        </p:nvSpPr>
        <p:spPr>
          <a:xfrm>
            <a:off x="3507277" y="3972287"/>
            <a:ext cx="1670489" cy="451545"/>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4" name="Picture 33" descr="A black and white drawing of a dress&#10;&#10;Description automatically generated">
            <a:extLst>
              <a:ext uri="{FF2B5EF4-FFF2-40B4-BE49-F238E27FC236}">
                <a16:creationId xmlns:a16="http://schemas.microsoft.com/office/drawing/2014/main" id="{C67004C2-1366-9D13-2762-10599A7618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5373677" y="3334382"/>
            <a:ext cx="1034154" cy="947937"/>
          </a:xfrm>
          <a:prstGeom prst="rect">
            <a:avLst/>
          </a:prstGeom>
        </p:spPr>
      </p:pic>
      <p:sp>
        <p:nvSpPr>
          <p:cNvPr id="35" name="TextBox 34">
            <a:extLst>
              <a:ext uri="{FF2B5EF4-FFF2-40B4-BE49-F238E27FC236}">
                <a16:creationId xmlns:a16="http://schemas.microsoft.com/office/drawing/2014/main" id="{DEE9907E-E0A2-776C-0429-303D8BBBDFB5}"/>
              </a:ext>
            </a:extLst>
          </p:cNvPr>
          <p:cNvSpPr txBox="1"/>
          <p:nvPr/>
        </p:nvSpPr>
        <p:spPr>
          <a:xfrm>
            <a:off x="3465353" y="4518835"/>
            <a:ext cx="3311068" cy="738664"/>
          </a:xfrm>
          <a:prstGeom prst="rect">
            <a:avLst/>
          </a:prstGeom>
          <a:noFill/>
        </p:spPr>
        <p:txBody>
          <a:bodyPr wrap="square">
            <a:spAutoFit/>
          </a:bodyPr>
          <a:lstStyle/>
          <a:p>
            <a:r>
              <a:rPr lang="es-MX" sz="1400" dirty="0" err="1">
                <a:latin typeface="APLKinderPeeps" panose="02000603000000000000" pitchFamily="2" charset="0"/>
                <a:ea typeface="APLKinderPeeps" panose="02000603000000000000" pitchFamily="2" charset="0"/>
              </a:rPr>
              <a:t>Ever</a:t>
            </a:r>
            <a:r>
              <a:rPr lang="es-MX" sz="1400" dirty="0">
                <a:latin typeface="APLKinderPeeps" panose="02000603000000000000" pitchFamily="2" charset="0"/>
                <a:ea typeface="APLKinderPeeps" panose="02000603000000000000" pitchFamily="2" charset="0"/>
              </a:rPr>
              <a:t> compró 6542 bloques para una construcción si ya utilizó 2321 ¿Cuántos bloques le quedan?</a:t>
            </a:r>
          </a:p>
        </p:txBody>
      </p:sp>
      <p:sp>
        <p:nvSpPr>
          <p:cNvPr id="36" name="Rectangle: Rounded Corners 35">
            <a:extLst>
              <a:ext uri="{FF2B5EF4-FFF2-40B4-BE49-F238E27FC236}">
                <a16:creationId xmlns:a16="http://schemas.microsoft.com/office/drawing/2014/main" id="{DD441213-F732-23FD-3C35-7210A2E94A79}"/>
              </a:ext>
            </a:extLst>
          </p:cNvPr>
          <p:cNvSpPr/>
          <p:nvPr/>
        </p:nvSpPr>
        <p:spPr>
          <a:xfrm>
            <a:off x="3574355" y="5889073"/>
            <a:ext cx="1670489" cy="451545"/>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8" name="Picture 37" descr="A black and white drawing of a brick wall&#10;&#10;Description automatically generated">
            <a:extLst>
              <a:ext uri="{FF2B5EF4-FFF2-40B4-BE49-F238E27FC236}">
                <a16:creationId xmlns:a16="http://schemas.microsoft.com/office/drawing/2014/main" id="{FF47C877-A15A-BA06-B9BD-BC48C8F3E4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26452" y="5256794"/>
            <a:ext cx="1378617" cy="1065295"/>
          </a:xfrm>
          <a:prstGeom prst="rect">
            <a:avLst/>
          </a:prstGeom>
        </p:spPr>
      </p:pic>
      <p:pic>
        <p:nvPicPr>
          <p:cNvPr id="40" name="Picture 39" descr="A black and white drawing of a cartoon worker&#10;&#10;Description automatically generated">
            <a:extLst>
              <a:ext uri="{FF2B5EF4-FFF2-40B4-BE49-F238E27FC236}">
                <a16:creationId xmlns:a16="http://schemas.microsoft.com/office/drawing/2014/main" id="{543D1691-5F33-6E3F-9432-17CF7FDF7B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5532143" y="5040639"/>
            <a:ext cx="763350" cy="1231209"/>
          </a:xfrm>
          <a:prstGeom prst="rect">
            <a:avLst/>
          </a:prstGeom>
        </p:spPr>
      </p:pic>
      <p:sp>
        <p:nvSpPr>
          <p:cNvPr id="41" name="TextBox 40">
            <a:extLst>
              <a:ext uri="{FF2B5EF4-FFF2-40B4-BE49-F238E27FC236}">
                <a16:creationId xmlns:a16="http://schemas.microsoft.com/office/drawing/2014/main" id="{52AF35D5-0413-3B65-8303-A16A259FE6EA}"/>
              </a:ext>
            </a:extLst>
          </p:cNvPr>
          <p:cNvSpPr txBox="1"/>
          <p:nvPr/>
        </p:nvSpPr>
        <p:spPr>
          <a:xfrm>
            <a:off x="3376319" y="6478898"/>
            <a:ext cx="3311068" cy="738664"/>
          </a:xfrm>
          <a:prstGeom prst="rect">
            <a:avLst/>
          </a:prstGeom>
          <a:noFill/>
        </p:spPr>
        <p:txBody>
          <a:bodyPr wrap="square">
            <a:spAutoFit/>
          </a:bodyPr>
          <a:lstStyle/>
          <a:p>
            <a:r>
              <a:rPr lang="es-MX" sz="1400" b="1" dirty="0">
                <a:latin typeface="APLKinderPeeps" panose="02000603000000000000" pitchFamily="2" charset="0"/>
                <a:ea typeface="APLKinderPeeps" panose="02000603000000000000" pitchFamily="2" charset="0"/>
              </a:rPr>
              <a:t>21. Es un alimento procesado. </a:t>
            </a:r>
          </a:p>
          <a:p>
            <a:endParaRPr lang="es-MX" sz="1400" b="1" dirty="0">
              <a:latin typeface="APLKinderPeeps" panose="02000603000000000000" pitchFamily="2" charset="0"/>
              <a:ea typeface="APLKinderPeeps" panose="02000603000000000000" pitchFamily="2" charset="0"/>
            </a:endParaRPr>
          </a:p>
          <a:p>
            <a:endParaRPr lang="es-MX" sz="1400" b="1" dirty="0">
              <a:latin typeface="APLKinderPeeps" panose="02000603000000000000" pitchFamily="2" charset="0"/>
              <a:ea typeface="APLKinderPeeps" panose="02000603000000000000" pitchFamily="2" charset="0"/>
            </a:endParaRPr>
          </a:p>
        </p:txBody>
      </p:sp>
      <p:sp>
        <p:nvSpPr>
          <p:cNvPr id="42" name="TextBox 41">
            <a:extLst>
              <a:ext uri="{FF2B5EF4-FFF2-40B4-BE49-F238E27FC236}">
                <a16:creationId xmlns:a16="http://schemas.microsoft.com/office/drawing/2014/main" id="{ACD27B21-15A6-8A5B-AA73-0CB4E39EE8E2}"/>
              </a:ext>
            </a:extLst>
          </p:cNvPr>
          <p:cNvSpPr txBox="1"/>
          <p:nvPr/>
        </p:nvSpPr>
        <p:spPr>
          <a:xfrm>
            <a:off x="3514307" y="6856080"/>
            <a:ext cx="3311068" cy="738664"/>
          </a:xfrm>
          <a:prstGeom prst="rect">
            <a:avLst/>
          </a:prstGeom>
          <a:noFill/>
        </p:spPr>
        <p:txBody>
          <a:bodyPr wrap="square">
            <a:spAutoFit/>
          </a:bodyPr>
          <a:lstStyle/>
          <a:p>
            <a:pPr marL="342900" indent="-342900">
              <a:buAutoNum type="alphaLcParenR"/>
            </a:pPr>
            <a:r>
              <a:rPr lang="es-MX" sz="1400" dirty="0">
                <a:latin typeface="APLKinderPeeps" panose="02000603000000000000" pitchFamily="2" charset="0"/>
                <a:ea typeface="APLKinderPeeps" panose="02000603000000000000" pitchFamily="2" charset="0"/>
              </a:rPr>
              <a:t>agua</a:t>
            </a:r>
          </a:p>
          <a:p>
            <a:pPr marL="342900" indent="-342900">
              <a:buAutoNum type="alphaLcParenR"/>
            </a:pPr>
            <a:r>
              <a:rPr lang="es-MX" sz="1400" dirty="0">
                <a:latin typeface="APLKinderPeeps" panose="02000603000000000000" pitchFamily="2" charset="0"/>
                <a:ea typeface="APLKinderPeeps" panose="02000603000000000000" pitchFamily="2" charset="0"/>
              </a:rPr>
              <a:t>refresco</a:t>
            </a:r>
          </a:p>
          <a:p>
            <a:pPr marL="342900" indent="-342900">
              <a:buAutoNum type="alphaLcParenR"/>
            </a:pPr>
            <a:r>
              <a:rPr lang="es-MX" sz="1400" dirty="0" err="1">
                <a:latin typeface="APLKinderPeeps" panose="02000603000000000000" pitchFamily="2" charset="0"/>
                <a:ea typeface="APLKinderPeeps" panose="02000603000000000000" pitchFamily="2" charset="0"/>
              </a:rPr>
              <a:t>brocoli</a:t>
            </a:r>
            <a:r>
              <a:rPr lang="es-MX" sz="1400" dirty="0">
                <a:latin typeface="APLKinderPeeps" panose="02000603000000000000" pitchFamily="2" charset="0"/>
                <a:ea typeface="APLKinderPeeps" panose="02000603000000000000" pitchFamily="2" charset="0"/>
              </a:rPr>
              <a:t> </a:t>
            </a:r>
          </a:p>
        </p:txBody>
      </p:sp>
      <p:pic>
        <p:nvPicPr>
          <p:cNvPr id="28" name="Picture 27" descr="A cartoon character holding a sign&#10;&#10;AI-generated content may be incorrect.">
            <a:extLst>
              <a:ext uri="{FF2B5EF4-FFF2-40B4-BE49-F238E27FC236}">
                <a16:creationId xmlns:a16="http://schemas.microsoft.com/office/drawing/2014/main" id="{790DC0E0-F634-27B5-A5CB-45AB807CC6A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3365" y="1794312"/>
            <a:ext cx="2517468" cy="1520733"/>
          </a:xfrm>
          <a:prstGeom prst="rect">
            <a:avLst/>
          </a:prstGeom>
        </p:spPr>
      </p:pic>
      <p:pic>
        <p:nvPicPr>
          <p:cNvPr id="43" name="Picture 42" descr="A cartoon of a child pointing&#10;&#10;AI-generated content may be incorrect.">
            <a:extLst>
              <a:ext uri="{FF2B5EF4-FFF2-40B4-BE49-F238E27FC236}">
                <a16:creationId xmlns:a16="http://schemas.microsoft.com/office/drawing/2014/main" id="{74AC822A-E2D3-80C1-3435-9189BF4CB63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5145955" y="6797799"/>
            <a:ext cx="1427669" cy="2031915"/>
          </a:xfrm>
          <a:prstGeom prst="rect">
            <a:avLst/>
          </a:prstGeom>
        </p:spPr>
      </p:pic>
    </p:spTree>
    <p:extLst>
      <p:ext uri="{BB962C8B-B14F-4D97-AF65-F5344CB8AC3E}">
        <p14:creationId xmlns:p14="http://schemas.microsoft.com/office/powerpoint/2010/main" val="2711429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D2326-B0E8-6CF9-75AC-01A9D435AD59}"/>
            </a:ext>
          </a:extLst>
        </p:cNvPr>
        <p:cNvGrpSpPr/>
        <p:nvPr/>
      </p:nvGrpSpPr>
      <p:grpSpPr>
        <a:xfrm>
          <a:off x="0" y="0"/>
          <a:ext cx="0" cy="0"/>
          <a:chOff x="0" y="0"/>
          <a:chExt cx="0" cy="0"/>
        </a:xfrm>
      </p:grpSpPr>
      <p:pic>
        <p:nvPicPr>
          <p:cNvPr id="13" name="Picture 12" descr="A white screen with black border&#10;&#10;AI-generated content may be incorrect.">
            <a:extLst>
              <a:ext uri="{FF2B5EF4-FFF2-40B4-BE49-F238E27FC236}">
                <a16:creationId xmlns:a16="http://schemas.microsoft.com/office/drawing/2014/main" id="{D9BED47B-4E4D-F293-E88A-14AB36040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
        <p:nvSpPr>
          <p:cNvPr id="14" name="Rectangle: Rounded Corners 13">
            <a:extLst>
              <a:ext uri="{FF2B5EF4-FFF2-40B4-BE49-F238E27FC236}">
                <a16:creationId xmlns:a16="http://schemas.microsoft.com/office/drawing/2014/main" id="{83A3BFED-2D39-6284-B9C0-9CF904C95ECA}"/>
              </a:ext>
            </a:extLst>
          </p:cNvPr>
          <p:cNvSpPr/>
          <p:nvPr/>
        </p:nvSpPr>
        <p:spPr>
          <a:xfrm>
            <a:off x="457200" y="0"/>
            <a:ext cx="2105917" cy="2667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TextBox 14">
            <a:extLst>
              <a:ext uri="{FF2B5EF4-FFF2-40B4-BE49-F238E27FC236}">
                <a16:creationId xmlns:a16="http://schemas.microsoft.com/office/drawing/2014/main" id="{6AD9BC36-364A-89B2-DE5F-6582ADD020B4}"/>
              </a:ext>
            </a:extLst>
          </p:cNvPr>
          <p:cNvSpPr txBox="1"/>
          <p:nvPr/>
        </p:nvSpPr>
        <p:spPr>
          <a:xfrm>
            <a:off x="272981" y="-56269"/>
            <a:ext cx="2470219" cy="261610"/>
          </a:xfrm>
          <a:prstGeom prst="rect">
            <a:avLst/>
          </a:prstGeom>
          <a:noFill/>
        </p:spPr>
        <p:txBody>
          <a:bodyPr wrap="square" rtlCol="0">
            <a:spAutoFit/>
          </a:bodyPr>
          <a:lstStyle/>
          <a:p>
            <a:pPr algn="ctr"/>
            <a:r>
              <a:rPr lang="es-MX" sz="1100" dirty="0">
                <a:solidFill>
                  <a:srgbClr val="000000"/>
                </a:solidFill>
                <a:latin typeface="APLRealTalk" panose="02000603000000000000" pitchFamily="2" charset="0"/>
                <a:ea typeface="APLRealTalk" panose="02000603000000000000" pitchFamily="2" charset="0"/>
              </a:rPr>
              <a:t>Ética, naturaleza y sociedades </a:t>
            </a:r>
            <a:endParaRPr lang="es-MX" sz="1100" dirty="0">
              <a:latin typeface="APLRealTalk" panose="02000603000000000000" pitchFamily="2" charset="0"/>
              <a:ea typeface="APLRealTalk" panose="02000603000000000000" pitchFamily="2" charset="0"/>
            </a:endParaRPr>
          </a:p>
        </p:txBody>
      </p:sp>
      <p:sp>
        <p:nvSpPr>
          <p:cNvPr id="21" name="Rectangle: Rounded Corners 20">
            <a:extLst>
              <a:ext uri="{FF2B5EF4-FFF2-40B4-BE49-F238E27FC236}">
                <a16:creationId xmlns:a16="http://schemas.microsoft.com/office/drawing/2014/main" id="{A5D7C90E-F00D-E8FA-061C-B208B6B1F825}"/>
              </a:ext>
            </a:extLst>
          </p:cNvPr>
          <p:cNvSpPr/>
          <p:nvPr/>
        </p:nvSpPr>
        <p:spPr>
          <a:xfrm>
            <a:off x="5625417" y="12348"/>
            <a:ext cx="797565" cy="2667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TextBox 22">
            <a:extLst>
              <a:ext uri="{FF2B5EF4-FFF2-40B4-BE49-F238E27FC236}">
                <a16:creationId xmlns:a16="http://schemas.microsoft.com/office/drawing/2014/main" id="{CC452D3B-0EF5-2D3E-5571-979E8706C4B0}"/>
              </a:ext>
            </a:extLst>
          </p:cNvPr>
          <p:cNvSpPr txBox="1"/>
          <p:nvPr/>
        </p:nvSpPr>
        <p:spPr>
          <a:xfrm>
            <a:off x="5510520" y="-45576"/>
            <a:ext cx="1007712" cy="276999"/>
          </a:xfrm>
          <a:prstGeom prst="rect">
            <a:avLst/>
          </a:prstGeom>
          <a:noFill/>
        </p:spPr>
        <p:txBody>
          <a:bodyPr wrap="square" rtlCol="0">
            <a:spAutoFit/>
          </a:bodyPr>
          <a:lstStyle/>
          <a:p>
            <a:pPr algn="ctr"/>
            <a:r>
              <a:rPr lang="es-MX" sz="1200" dirty="0">
                <a:solidFill>
                  <a:srgbClr val="000000"/>
                </a:solidFill>
                <a:latin typeface="APLRealTalk" panose="02000603000000000000" pitchFamily="2" charset="0"/>
                <a:ea typeface="APLRealTalk" panose="02000603000000000000" pitchFamily="2" charset="0"/>
              </a:rPr>
              <a:t>2°Trimestre</a:t>
            </a:r>
            <a:endParaRPr lang="es-MX" sz="1200" dirty="0">
              <a:latin typeface="APLRealTalk" panose="02000603000000000000" pitchFamily="2" charset="0"/>
              <a:ea typeface="APLRealTalk" panose="02000603000000000000" pitchFamily="2" charset="0"/>
            </a:endParaRPr>
          </a:p>
        </p:txBody>
      </p:sp>
      <p:sp>
        <p:nvSpPr>
          <p:cNvPr id="26" name="Rectangle: Rounded Corners 25">
            <a:extLst>
              <a:ext uri="{FF2B5EF4-FFF2-40B4-BE49-F238E27FC236}">
                <a16:creationId xmlns:a16="http://schemas.microsoft.com/office/drawing/2014/main" id="{1B097407-68A9-3B27-F945-FD143EEBCED8}"/>
              </a:ext>
            </a:extLst>
          </p:cNvPr>
          <p:cNvSpPr/>
          <p:nvPr/>
        </p:nvSpPr>
        <p:spPr>
          <a:xfrm>
            <a:off x="419100" y="8825054"/>
            <a:ext cx="797565" cy="2667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1" name="TextBox 30">
            <a:extLst>
              <a:ext uri="{FF2B5EF4-FFF2-40B4-BE49-F238E27FC236}">
                <a16:creationId xmlns:a16="http://schemas.microsoft.com/office/drawing/2014/main" id="{6D77F1D0-6257-6392-A988-E0FE920A52D5}"/>
              </a:ext>
            </a:extLst>
          </p:cNvPr>
          <p:cNvSpPr txBox="1"/>
          <p:nvPr/>
        </p:nvSpPr>
        <p:spPr>
          <a:xfrm>
            <a:off x="346628" y="8900480"/>
            <a:ext cx="941371" cy="276999"/>
          </a:xfrm>
          <a:prstGeom prst="rect">
            <a:avLst/>
          </a:prstGeom>
          <a:noFill/>
        </p:spPr>
        <p:txBody>
          <a:bodyPr wrap="square" rtlCol="0">
            <a:spAutoFit/>
          </a:bodyPr>
          <a:lstStyle/>
          <a:p>
            <a:pPr algn="ctr"/>
            <a:r>
              <a:rPr lang="es-MX" sz="1200" dirty="0" err="1">
                <a:solidFill>
                  <a:srgbClr val="000000"/>
                </a:solidFill>
                <a:latin typeface="APLRealTalk" panose="02000603000000000000" pitchFamily="2" charset="0"/>
                <a:ea typeface="APLRealTalk" panose="02000603000000000000" pitchFamily="2" charset="0"/>
              </a:rPr>
              <a:t>MundoABC</a:t>
            </a:r>
            <a:endParaRPr lang="es-MX" sz="1200" dirty="0">
              <a:latin typeface="APLRealTalk" panose="02000603000000000000" pitchFamily="2" charset="0"/>
              <a:ea typeface="APLRealTalk" panose="02000603000000000000" pitchFamily="2" charset="0"/>
            </a:endParaRPr>
          </a:p>
        </p:txBody>
      </p:sp>
      <p:sp>
        <p:nvSpPr>
          <p:cNvPr id="34" name="Rectangle: Rounded Corners 33">
            <a:extLst>
              <a:ext uri="{FF2B5EF4-FFF2-40B4-BE49-F238E27FC236}">
                <a16:creationId xmlns:a16="http://schemas.microsoft.com/office/drawing/2014/main" id="{9BFFFC4B-F6C5-5D24-D894-1B53AC2F0A73}"/>
              </a:ext>
            </a:extLst>
          </p:cNvPr>
          <p:cNvSpPr/>
          <p:nvPr/>
        </p:nvSpPr>
        <p:spPr>
          <a:xfrm>
            <a:off x="5587317" y="8837402"/>
            <a:ext cx="797565" cy="2667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5" name="TextBox 34">
            <a:extLst>
              <a:ext uri="{FF2B5EF4-FFF2-40B4-BE49-F238E27FC236}">
                <a16:creationId xmlns:a16="http://schemas.microsoft.com/office/drawing/2014/main" id="{D9D0D023-76E0-613B-A561-0AC0775CA237}"/>
              </a:ext>
            </a:extLst>
          </p:cNvPr>
          <p:cNvSpPr txBox="1"/>
          <p:nvPr/>
        </p:nvSpPr>
        <p:spPr>
          <a:xfrm>
            <a:off x="5482243" y="8903303"/>
            <a:ext cx="1007712" cy="246221"/>
          </a:xfrm>
          <a:prstGeom prst="rect">
            <a:avLst/>
          </a:prstGeom>
          <a:noFill/>
        </p:spPr>
        <p:txBody>
          <a:bodyPr wrap="square" rtlCol="0">
            <a:spAutoFit/>
          </a:bodyPr>
          <a:lstStyle/>
          <a:p>
            <a:pPr algn="ctr"/>
            <a:r>
              <a:rPr lang="es-MX" sz="1000" dirty="0">
                <a:solidFill>
                  <a:srgbClr val="000000"/>
                </a:solidFill>
                <a:latin typeface="APLRealTalk" panose="02000603000000000000" pitchFamily="2" charset="0"/>
                <a:ea typeface="APLRealTalk" panose="02000603000000000000" pitchFamily="2" charset="0"/>
              </a:rPr>
              <a:t>Tercer Grado</a:t>
            </a:r>
            <a:endParaRPr lang="es-MX" sz="1000" dirty="0">
              <a:latin typeface="APLRealTalk" panose="02000603000000000000" pitchFamily="2" charset="0"/>
              <a:ea typeface="APLRealTalk" panose="02000603000000000000" pitchFamily="2" charset="0"/>
            </a:endParaRPr>
          </a:p>
        </p:txBody>
      </p:sp>
      <p:pic>
        <p:nvPicPr>
          <p:cNvPr id="37" name="Picture 36">
            <a:extLst>
              <a:ext uri="{FF2B5EF4-FFF2-40B4-BE49-F238E27FC236}">
                <a16:creationId xmlns:a16="http://schemas.microsoft.com/office/drawing/2014/main" id="{6C3126E8-B4D6-A2A0-CDF6-887ED0BF9616}"/>
              </a:ext>
            </a:extLst>
          </p:cNvPr>
          <p:cNvPicPr>
            <a:picLocks noChangeAspect="1"/>
          </p:cNvPicPr>
          <p:nvPr/>
        </p:nvPicPr>
        <p:blipFill>
          <a:blip r:embed="rId3"/>
          <a:stretch>
            <a:fillRect/>
          </a:stretch>
        </p:blipFill>
        <p:spPr>
          <a:xfrm>
            <a:off x="6511453" y="8871648"/>
            <a:ext cx="355585" cy="253916"/>
          </a:xfrm>
          <a:prstGeom prst="rect">
            <a:avLst/>
          </a:prstGeom>
        </p:spPr>
      </p:pic>
      <p:cxnSp>
        <p:nvCxnSpPr>
          <p:cNvPr id="30" name="Straight Connector 29">
            <a:extLst>
              <a:ext uri="{FF2B5EF4-FFF2-40B4-BE49-F238E27FC236}">
                <a16:creationId xmlns:a16="http://schemas.microsoft.com/office/drawing/2014/main" id="{6DDFAC15-921C-3155-F7BE-F18F29C44842}"/>
              </a:ext>
            </a:extLst>
          </p:cNvPr>
          <p:cNvCxnSpPr/>
          <p:nvPr/>
        </p:nvCxnSpPr>
        <p:spPr>
          <a:xfrm>
            <a:off x="3424135" y="336972"/>
            <a:ext cx="4865" cy="8282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AD353D9-9A9D-6456-523D-7A1C6BF31378}"/>
              </a:ext>
            </a:extLst>
          </p:cNvPr>
          <p:cNvSpPr txBox="1"/>
          <p:nvPr/>
        </p:nvSpPr>
        <p:spPr>
          <a:xfrm>
            <a:off x="141163" y="183926"/>
            <a:ext cx="3311068" cy="461665"/>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1. Describe la situación que se observa en la imagen. </a:t>
            </a:r>
          </a:p>
        </p:txBody>
      </p:sp>
      <p:sp>
        <p:nvSpPr>
          <p:cNvPr id="22" name="TextBox 21">
            <a:extLst>
              <a:ext uri="{FF2B5EF4-FFF2-40B4-BE49-F238E27FC236}">
                <a16:creationId xmlns:a16="http://schemas.microsoft.com/office/drawing/2014/main" id="{08A4C1A4-9D3D-9811-10F2-9A312E75E937}"/>
              </a:ext>
            </a:extLst>
          </p:cNvPr>
          <p:cNvSpPr txBox="1"/>
          <p:nvPr/>
        </p:nvSpPr>
        <p:spPr>
          <a:xfrm>
            <a:off x="3379300" y="157570"/>
            <a:ext cx="3311068" cy="276999"/>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6. ¿Qué es un estereotipo? </a:t>
            </a:r>
            <a:endParaRPr lang="es-MX" sz="1200" dirty="0">
              <a:latin typeface="APLKinderPeeps" panose="02000603000000000000" pitchFamily="2" charset="0"/>
              <a:ea typeface="APLKinderPeeps" panose="02000603000000000000" pitchFamily="2" charset="0"/>
            </a:endParaRPr>
          </a:p>
        </p:txBody>
      </p:sp>
      <p:sp>
        <p:nvSpPr>
          <p:cNvPr id="56" name="TextBox 55">
            <a:extLst>
              <a:ext uri="{FF2B5EF4-FFF2-40B4-BE49-F238E27FC236}">
                <a16:creationId xmlns:a16="http://schemas.microsoft.com/office/drawing/2014/main" id="{679EC969-A80E-0C6E-7949-5BA0BBE7BCE7}"/>
              </a:ext>
            </a:extLst>
          </p:cNvPr>
          <p:cNvSpPr txBox="1"/>
          <p:nvPr/>
        </p:nvSpPr>
        <p:spPr>
          <a:xfrm>
            <a:off x="86448" y="1887119"/>
            <a:ext cx="3311068" cy="646331"/>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2. Escribe que sensaciones y emociones presentarías si pasas por una situación como la de la imagen. </a:t>
            </a:r>
          </a:p>
        </p:txBody>
      </p:sp>
      <p:sp>
        <p:nvSpPr>
          <p:cNvPr id="6" name="TextBox 5">
            <a:extLst>
              <a:ext uri="{FF2B5EF4-FFF2-40B4-BE49-F238E27FC236}">
                <a16:creationId xmlns:a16="http://schemas.microsoft.com/office/drawing/2014/main" id="{E10CD6CC-8181-9745-64E7-B4A3F7ECD0BB}"/>
              </a:ext>
            </a:extLst>
          </p:cNvPr>
          <p:cNvSpPr txBox="1"/>
          <p:nvPr/>
        </p:nvSpPr>
        <p:spPr>
          <a:xfrm>
            <a:off x="3387189" y="1529137"/>
            <a:ext cx="3311068" cy="677108"/>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7. </a:t>
            </a:r>
            <a:r>
              <a:rPr lang="es-ES" sz="1200" b="1" dirty="0">
                <a:latin typeface="APLKinderPeeps" panose="02000603000000000000" pitchFamily="2" charset="0"/>
                <a:ea typeface="APLKinderPeeps" panose="02000603000000000000" pitchFamily="2" charset="0"/>
              </a:rPr>
              <a:t>Lee el siguiente estereotipo y escribe lo que piensas.</a:t>
            </a:r>
          </a:p>
          <a:p>
            <a:endParaRPr lang="es-MX" sz="1400" dirty="0">
              <a:latin typeface="APLKinderPeeps" panose="02000603000000000000" pitchFamily="2" charset="0"/>
              <a:ea typeface="APLKinderPeeps" panose="02000603000000000000" pitchFamily="2" charset="0"/>
            </a:endParaRPr>
          </a:p>
        </p:txBody>
      </p:sp>
      <p:sp>
        <p:nvSpPr>
          <p:cNvPr id="25" name="TextBox 24">
            <a:extLst>
              <a:ext uri="{FF2B5EF4-FFF2-40B4-BE49-F238E27FC236}">
                <a16:creationId xmlns:a16="http://schemas.microsoft.com/office/drawing/2014/main" id="{727EB680-3233-FFAA-0FCC-A409D3DA8E1D}"/>
              </a:ext>
            </a:extLst>
          </p:cNvPr>
          <p:cNvSpPr txBox="1"/>
          <p:nvPr/>
        </p:nvSpPr>
        <p:spPr>
          <a:xfrm>
            <a:off x="76121" y="3713877"/>
            <a:ext cx="3311068" cy="461665"/>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3. Lee las situaciones y tacha en la que se está presentado un abuso. </a:t>
            </a:r>
          </a:p>
        </p:txBody>
      </p:sp>
      <p:sp>
        <p:nvSpPr>
          <p:cNvPr id="27" name="TextBox 26">
            <a:extLst>
              <a:ext uri="{FF2B5EF4-FFF2-40B4-BE49-F238E27FC236}">
                <a16:creationId xmlns:a16="http://schemas.microsoft.com/office/drawing/2014/main" id="{5F96295B-166D-D3CF-2505-15B982649CCF}"/>
              </a:ext>
            </a:extLst>
          </p:cNvPr>
          <p:cNvSpPr txBox="1"/>
          <p:nvPr/>
        </p:nvSpPr>
        <p:spPr>
          <a:xfrm>
            <a:off x="76121" y="5548965"/>
            <a:ext cx="3311068" cy="276999"/>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4. Un niño es discriminado cuando…</a:t>
            </a:r>
          </a:p>
        </p:txBody>
      </p:sp>
      <p:sp>
        <p:nvSpPr>
          <p:cNvPr id="33" name="TextBox 32">
            <a:extLst>
              <a:ext uri="{FF2B5EF4-FFF2-40B4-BE49-F238E27FC236}">
                <a16:creationId xmlns:a16="http://schemas.microsoft.com/office/drawing/2014/main" id="{DDCE6C0F-CFA1-0F59-31EC-C4C8811B60E8}"/>
              </a:ext>
            </a:extLst>
          </p:cNvPr>
          <p:cNvSpPr txBox="1"/>
          <p:nvPr/>
        </p:nvSpPr>
        <p:spPr>
          <a:xfrm>
            <a:off x="141163" y="5912950"/>
            <a:ext cx="3311068" cy="1015663"/>
          </a:xfrm>
          <a:prstGeom prst="rect">
            <a:avLst/>
          </a:prstGeom>
          <a:noFill/>
        </p:spPr>
        <p:txBody>
          <a:bodyPr wrap="square">
            <a:spAutoFit/>
          </a:bodyPr>
          <a:lstStyle/>
          <a:p>
            <a:pPr marL="342900" indent="-342900">
              <a:buAutoNum type="alphaLcParenR"/>
            </a:pPr>
            <a:r>
              <a:rPr lang="es-MX" sz="1200" dirty="0">
                <a:latin typeface="APLKinderPeeps" panose="02000603000000000000" pitchFamily="2" charset="0"/>
                <a:ea typeface="APLKinderPeeps" panose="02000603000000000000" pitchFamily="2" charset="0"/>
              </a:rPr>
              <a:t>Recibe la atención que necesita</a:t>
            </a:r>
          </a:p>
          <a:p>
            <a:pPr marL="342900" indent="-342900">
              <a:buAutoNum type="alphaLcParenR"/>
            </a:pPr>
            <a:r>
              <a:rPr lang="es-MX" sz="1200" dirty="0">
                <a:latin typeface="APLKinderPeeps" panose="02000603000000000000" pitchFamily="2" charset="0"/>
                <a:ea typeface="APLKinderPeeps" panose="02000603000000000000" pitchFamily="2" charset="0"/>
              </a:rPr>
              <a:t>Lo invitan al cine</a:t>
            </a:r>
          </a:p>
          <a:p>
            <a:pPr marL="342900" indent="-342900">
              <a:buAutoNum type="alphaLcParenR"/>
            </a:pPr>
            <a:r>
              <a:rPr lang="es-ES" sz="1200" dirty="0">
                <a:latin typeface="APLKinderPeeps" panose="02000603000000000000" pitchFamily="2" charset="0"/>
                <a:ea typeface="APLKinderPeeps" panose="02000603000000000000" pitchFamily="2" charset="0"/>
              </a:rPr>
              <a:t>No lo invitan a jugar porque es </a:t>
            </a:r>
          </a:p>
          <a:p>
            <a:r>
              <a:rPr lang="es-ES" sz="1200" dirty="0">
                <a:latin typeface="APLKinderPeeps" panose="02000603000000000000" pitchFamily="2" charset="0"/>
                <a:ea typeface="APLKinderPeeps" panose="02000603000000000000" pitchFamily="2" charset="0"/>
              </a:rPr>
              <a:t>       de otro país</a:t>
            </a:r>
          </a:p>
          <a:p>
            <a:pPr marL="342900" indent="-342900">
              <a:buAutoNum type="alphaLcParenR"/>
            </a:pPr>
            <a:endParaRPr lang="es-MX" sz="1200" dirty="0">
              <a:latin typeface="APLKinderPeeps" panose="02000603000000000000" pitchFamily="2" charset="0"/>
              <a:ea typeface="APLKinderPeeps" panose="02000603000000000000" pitchFamily="2" charset="0"/>
            </a:endParaRPr>
          </a:p>
        </p:txBody>
      </p:sp>
      <p:sp>
        <p:nvSpPr>
          <p:cNvPr id="43" name="TextBox 42">
            <a:extLst>
              <a:ext uri="{FF2B5EF4-FFF2-40B4-BE49-F238E27FC236}">
                <a16:creationId xmlns:a16="http://schemas.microsoft.com/office/drawing/2014/main" id="{A948F60E-05D8-C120-237D-A28166E50058}"/>
              </a:ext>
            </a:extLst>
          </p:cNvPr>
          <p:cNvSpPr txBox="1"/>
          <p:nvPr/>
        </p:nvSpPr>
        <p:spPr>
          <a:xfrm>
            <a:off x="3389404" y="4300324"/>
            <a:ext cx="3363201" cy="646331"/>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8. </a:t>
            </a:r>
            <a:r>
              <a:rPr lang="es-ES" sz="1200" b="1" dirty="0">
                <a:latin typeface="APLKinderPeeps" panose="02000603000000000000" pitchFamily="2" charset="0"/>
                <a:ea typeface="APLKinderPeeps" panose="02000603000000000000" pitchFamily="2" charset="0"/>
              </a:rPr>
              <a:t>Escribe un compromiso para generar un ambiente de buenos tratos dentro de la comunidad escolar</a:t>
            </a:r>
            <a:endParaRPr lang="es-MX" sz="1200" dirty="0">
              <a:latin typeface="APLKinderPeeps" panose="02000603000000000000" pitchFamily="2" charset="0"/>
              <a:ea typeface="APLKinderPeeps" panose="02000603000000000000" pitchFamily="2" charset="0"/>
            </a:endParaRPr>
          </a:p>
        </p:txBody>
      </p:sp>
      <p:graphicFrame>
        <p:nvGraphicFramePr>
          <p:cNvPr id="11" name="Table 10">
            <a:extLst>
              <a:ext uri="{FF2B5EF4-FFF2-40B4-BE49-F238E27FC236}">
                <a16:creationId xmlns:a16="http://schemas.microsoft.com/office/drawing/2014/main" id="{0394FFEF-BEB4-B59D-A7BB-858E99523A3B}"/>
              </a:ext>
            </a:extLst>
          </p:cNvPr>
          <p:cNvGraphicFramePr>
            <a:graphicFrameLocks noGrp="1"/>
          </p:cNvGraphicFramePr>
          <p:nvPr>
            <p:extLst>
              <p:ext uri="{D42A27DB-BD31-4B8C-83A1-F6EECF244321}">
                <p14:modId xmlns:p14="http://schemas.microsoft.com/office/powerpoint/2010/main" val="2552153025"/>
              </p:ext>
            </p:extLst>
          </p:nvPr>
        </p:nvGraphicFramePr>
        <p:xfrm>
          <a:off x="147480" y="310050"/>
          <a:ext cx="3182178" cy="1485900"/>
        </p:xfrm>
        <a:graphic>
          <a:graphicData uri="http://schemas.openxmlformats.org/drawingml/2006/table">
            <a:tbl>
              <a:tblPr firstRow="1" bandRow="1">
                <a:tableStyleId>{5940675A-B579-460E-94D1-54222C63F5DA}</a:tableStyleId>
              </a:tblPr>
              <a:tblGrid>
                <a:gridCol w="3182178">
                  <a:extLst>
                    <a:ext uri="{9D8B030D-6E8A-4147-A177-3AD203B41FA5}">
                      <a16:colId xmlns:a16="http://schemas.microsoft.com/office/drawing/2014/main" val="784669223"/>
                    </a:ext>
                  </a:extLst>
                </a:gridCol>
              </a:tblGrid>
              <a:tr h="0">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678793484"/>
                  </a:ext>
                </a:extLst>
              </a:tr>
              <a:tr h="0">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3777933124"/>
                  </a:ext>
                </a:extLst>
              </a:tr>
              <a:tr h="0">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62602763"/>
                  </a:ext>
                </a:extLst>
              </a:tr>
              <a:tr h="0">
                <a:tc>
                  <a:txBody>
                    <a:bodyPr/>
                    <a:lstStyle/>
                    <a:p>
                      <a:endParaRPr lang="es-MX"/>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433251547"/>
                  </a:ext>
                </a:extLst>
              </a:tr>
              <a:tr h="0">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169956535"/>
                  </a:ext>
                </a:extLst>
              </a:tr>
            </a:tbl>
          </a:graphicData>
        </a:graphic>
      </p:graphicFrame>
      <p:graphicFrame>
        <p:nvGraphicFramePr>
          <p:cNvPr id="16" name="Table 15">
            <a:extLst>
              <a:ext uri="{FF2B5EF4-FFF2-40B4-BE49-F238E27FC236}">
                <a16:creationId xmlns:a16="http://schemas.microsoft.com/office/drawing/2014/main" id="{087B5342-7E32-FE17-8F80-FC703B7A126B}"/>
              </a:ext>
            </a:extLst>
          </p:cNvPr>
          <p:cNvGraphicFramePr>
            <a:graphicFrameLocks noGrp="1"/>
          </p:cNvGraphicFramePr>
          <p:nvPr>
            <p:extLst>
              <p:ext uri="{D42A27DB-BD31-4B8C-83A1-F6EECF244321}">
                <p14:modId xmlns:p14="http://schemas.microsoft.com/office/powerpoint/2010/main" val="966589569"/>
              </p:ext>
            </p:extLst>
          </p:nvPr>
        </p:nvGraphicFramePr>
        <p:xfrm>
          <a:off x="197122" y="2139319"/>
          <a:ext cx="3182178" cy="1485900"/>
        </p:xfrm>
        <a:graphic>
          <a:graphicData uri="http://schemas.openxmlformats.org/drawingml/2006/table">
            <a:tbl>
              <a:tblPr firstRow="1" bandRow="1">
                <a:tableStyleId>{5940675A-B579-460E-94D1-54222C63F5DA}</a:tableStyleId>
              </a:tblPr>
              <a:tblGrid>
                <a:gridCol w="3182178">
                  <a:extLst>
                    <a:ext uri="{9D8B030D-6E8A-4147-A177-3AD203B41FA5}">
                      <a16:colId xmlns:a16="http://schemas.microsoft.com/office/drawing/2014/main" val="784669223"/>
                    </a:ext>
                  </a:extLst>
                </a:gridCol>
              </a:tblGrid>
              <a:tr h="0">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678793484"/>
                  </a:ext>
                </a:extLst>
              </a:tr>
              <a:tr h="0">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3777933124"/>
                  </a:ext>
                </a:extLst>
              </a:tr>
              <a:tr h="0">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62602763"/>
                  </a:ext>
                </a:extLst>
              </a:tr>
              <a:tr h="0">
                <a:tc>
                  <a:txBody>
                    <a:bodyPr/>
                    <a:lstStyle/>
                    <a:p>
                      <a:endParaRPr lang="es-MX"/>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433251547"/>
                  </a:ext>
                </a:extLst>
              </a:tr>
              <a:tr h="0">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169956535"/>
                  </a:ext>
                </a:extLst>
              </a:tr>
            </a:tbl>
          </a:graphicData>
        </a:graphic>
      </p:graphicFrame>
      <p:pic>
        <p:nvPicPr>
          <p:cNvPr id="10" name="Picture 9">
            <a:extLst>
              <a:ext uri="{FF2B5EF4-FFF2-40B4-BE49-F238E27FC236}">
                <a16:creationId xmlns:a16="http://schemas.microsoft.com/office/drawing/2014/main" id="{4905394D-61BC-A90C-B334-4B0111C88F90}"/>
              </a:ext>
            </a:extLst>
          </p:cNvPr>
          <p:cNvPicPr>
            <a:picLocks noChangeAspect="1"/>
          </p:cNvPicPr>
          <p:nvPr/>
        </p:nvPicPr>
        <p:blipFill>
          <a:blip r:embed="rId4"/>
          <a:stretch>
            <a:fillRect/>
          </a:stretch>
        </p:blipFill>
        <p:spPr>
          <a:xfrm>
            <a:off x="132125" y="628471"/>
            <a:ext cx="1315357" cy="1204553"/>
          </a:xfrm>
          <a:prstGeom prst="rect">
            <a:avLst/>
          </a:prstGeom>
        </p:spPr>
      </p:pic>
      <p:pic>
        <p:nvPicPr>
          <p:cNvPr id="12" name="Picture 2" descr="Ilustración vectorial en blanco y negro de un niño presenciando la pelea de  sus padres | Vector Premium">
            <a:extLst>
              <a:ext uri="{FF2B5EF4-FFF2-40B4-BE49-F238E27FC236}">
                <a16:creationId xmlns:a16="http://schemas.microsoft.com/office/drawing/2014/main" id="{0753D2BA-A311-8B3D-BD79-40151CDA63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937" y="2562269"/>
            <a:ext cx="1380733" cy="109620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7202228C-389C-F6A0-CD02-E7497DB22788}"/>
              </a:ext>
            </a:extLst>
          </p:cNvPr>
          <p:cNvSpPr/>
          <p:nvPr/>
        </p:nvSpPr>
        <p:spPr>
          <a:xfrm>
            <a:off x="1799027" y="4138552"/>
            <a:ext cx="1408922" cy="1371275"/>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MX" sz="1400" dirty="0">
                <a:solidFill>
                  <a:schemeClr val="tx1"/>
                </a:solidFill>
                <a:latin typeface="KAPeachSugar" pitchFamily="2" charset="0"/>
              </a:rPr>
              <a:t>La mamá de Ernesto le tiene la comida lista cuando llega de la escuela.</a:t>
            </a:r>
          </a:p>
        </p:txBody>
      </p:sp>
      <p:sp>
        <p:nvSpPr>
          <p:cNvPr id="18" name="Rectangle: Rounded Corners 17">
            <a:extLst>
              <a:ext uri="{FF2B5EF4-FFF2-40B4-BE49-F238E27FC236}">
                <a16:creationId xmlns:a16="http://schemas.microsoft.com/office/drawing/2014/main" id="{6FBB07A1-4605-BD87-52A7-22C907C05EFE}"/>
              </a:ext>
            </a:extLst>
          </p:cNvPr>
          <p:cNvSpPr/>
          <p:nvPr/>
        </p:nvSpPr>
        <p:spPr>
          <a:xfrm>
            <a:off x="222925" y="4168605"/>
            <a:ext cx="1477997" cy="1341223"/>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MX" sz="1400" dirty="0">
                <a:solidFill>
                  <a:schemeClr val="tx1"/>
                </a:solidFill>
                <a:latin typeface="KAPeachSugar" pitchFamily="2" charset="0"/>
              </a:rPr>
              <a:t>Los amigos de Laura le quitan el dinero a cambio de jugar juntos.</a:t>
            </a:r>
          </a:p>
        </p:txBody>
      </p:sp>
      <p:sp>
        <p:nvSpPr>
          <p:cNvPr id="19" name="TextBox 18">
            <a:extLst>
              <a:ext uri="{FF2B5EF4-FFF2-40B4-BE49-F238E27FC236}">
                <a16:creationId xmlns:a16="http://schemas.microsoft.com/office/drawing/2014/main" id="{01132F86-BF1B-06CC-16C6-F176982E43A9}"/>
              </a:ext>
            </a:extLst>
          </p:cNvPr>
          <p:cNvSpPr txBox="1"/>
          <p:nvPr/>
        </p:nvSpPr>
        <p:spPr>
          <a:xfrm>
            <a:off x="90650" y="7429579"/>
            <a:ext cx="3311068" cy="276999"/>
          </a:xfrm>
          <a:prstGeom prst="rect">
            <a:avLst/>
          </a:prstGeom>
          <a:noFill/>
        </p:spPr>
        <p:txBody>
          <a:bodyPr wrap="square">
            <a:spAutoFit/>
          </a:bodyPr>
          <a:lstStyle/>
          <a:p>
            <a:r>
              <a:rPr lang="es-ES" sz="1200" b="1" i="0" dirty="0">
                <a:effectLst/>
                <a:latin typeface="APLKinderPeeps" panose="02000603000000000000" pitchFamily="2" charset="0"/>
                <a:ea typeface="APLKinderPeeps" panose="02000603000000000000" pitchFamily="2" charset="0"/>
              </a:rPr>
              <a:t>5. </a:t>
            </a:r>
            <a:r>
              <a:rPr lang="es-ES" sz="1200" b="1" dirty="0">
                <a:latin typeface="APLKinderPeeps" panose="02000603000000000000" pitchFamily="2" charset="0"/>
                <a:ea typeface="APLKinderPeeps" panose="02000603000000000000" pitchFamily="2" charset="0"/>
              </a:rPr>
              <a:t>Escribe lo que es la desigualdad para ti </a:t>
            </a:r>
            <a:endParaRPr lang="es-MX" sz="1200" b="1" dirty="0">
              <a:latin typeface="APLKinderPeeps" panose="02000603000000000000" pitchFamily="2" charset="0"/>
              <a:ea typeface="APLKinderPeeps" panose="02000603000000000000" pitchFamily="2" charset="0"/>
            </a:endParaRPr>
          </a:p>
        </p:txBody>
      </p:sp>
      <p:graphicFrame>
        <p:nvGraphicFramePr>
          <p:cNvPr id="20" name="Table 19">
            <a:extLst>
              <a:ext uri="{FF2B5EF4-FFF2-40B4-BE49-F238E27FC236}">
                <a16:creationId xmlns:a16="http://schemas.microsoft.com/office/drawing/2014/main" id="{84E9CA11-01D8-2AE7-DBA9-29E5054F2DA8}"/>
              </a:ext>
            </a:extLst>
          </p:cNvPr>
          <p:cNvGraphicFramePr>
            <a:graphicFrameLocks noGrp="1"/>
          </p:cNvGraphicFramePr>
          <p:nvPr>
            <p:extLst>
              <p:ext uri="{D42A27DB-BD31-4B8C-83A1-F6EECF244321}">
                <p14:modId xmlns:p14="http://schemas.microsoft.com/office/powerpoint/2010/main" val="122179478"/>
              </p:ext>
            </p:extLst>
          </p:nvPr>
        </p:nvGraphicFramePr>
        <p:xfrm>
          <a:off x="197122" y="7356621"/>
          <a:ext cx="3182178" cy="1485900"/>
        </p:xfrm>
        <a:graphic>
          <a:graphicData uri="http://schemas.openxmlformats.org/drawingml/2006/table">
            <a:tbl>
              <a:tblPr firstRow="1" bandRow="1">
                <a:tableStyleId>{5940675A-B579-460E-94D1-54222C63F5DA}</a:tableStyleId>
              </a:tblPr>
              <a:tblGrid>
                <a:gridCol w="3182178">
                  <a:extLst>
                    <a:ext uri="{9D8B030D-6E8A-4147-A177-3AD203B41FA5}">
                      <a16:colId xmlns:a16="http://schemas.microsoft.com/office/drawing/2014/main" val="784669223"/>
                    </a:ext>
                  </a:extLst>
                </a:gridCol>
              </a:tblGrid>
              <a:tr h="0">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678793484"/>
                  </a:ext>
                </a:extLst>
              </a:tr>
              <a:tr h="0">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3777933124"/>
                  </a:ext>
                </a:extLst>
              </a:tr>
              <a:tr h="0">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62602763"/>
                  </a:ext>
                </a:extLst>
              </a:tr>
              <a:tr h="0">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433251547"/>
                  </a:ext>
                </a:extLst>
              </a:tr>
              <a:tr h="0">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169956535"/>
                  </a:ext>
                </a:extLst>
              </a:tr>
            </a:tbl>
          </a:graphicData>
        </a:graphic>
      </p:graphicFrame>
      <p:pic>
        <p:nvPicPr>
          <p:cNvPr id="36" name="Picture 35" descr="A cartoon bee with a pencil&#10;&#10;Description automatically generated">
            <a:extLst>
              <a:ext uri="{FF2B5EF4-FFF2-40B4-BE49-F238E27FC236}">
                <a16:creationId xmlns:a16="http://schemas.microsoft.com/office/drawing/2014/main" id="{D4CDD5AC-EE16-8B45-3207-0469248DFC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83007" y="8123137"/>
            <a:ext cx="852252" cy="763142"/>
          </a:xfrm>
          <a:prstGeom prst="rect">
            <a:avLst/>
          </a:prstGeom>
        </p:spPr>
      </p:pic>
      <p:graphicFrame>
        <p:nvGraphicFramePr>
          <p:cNvPr id="38" name="Table 37">
            <a:extLst>
              <a:ext uri="{FF2B5EF4-FFF2-40B4-BE49-F238E27FC236}">
                <a16:creationId xmlns:a16="http://schemas.microsoft.com/office/drawing/2014/main" id="{F9D21AEC-7155-02BE-2798-BF65C61ED257}"/>
              </a:ext>
            </a:extLst>
          </p:cNvPr>
          <p:cNvGraphicFramePr>
            <a:graphicFrameLocks noGrp="1"/>
          </p:cNvGraphicFramePr>
          <p:nvPr>
            <p:extLst>
              <p:ext uri="{D42A27DB-BD31-4B8C-83A1-F6EECF244321}">
                <p14:modId xmlns:p14="http://schemas.microsoft.com/office/powerpoint/2010/main" val="1888198953"/>
              </p:ext>
            </p:extLst>
          </p:nvPr>
        </p:nvGraphicFramePr>
        <p:xfrm>
          <a:off x="3458548" y="330814"/>
          <a:ext cx="3182178" cy="1188720"/>
        </p:xfrm>
        <a:graphic>
          <a:graphicData uri="http://schemas.openxmlformats.org/drawingml/2006/table">
            <a:tbl>
              <a:tblPr firstRow="1" bandRow="1">
                <a:tableStyleId>{5940675A-B579-460E-94D1-54222C63F5DA}</a:tableStyleId>
              </a:tblPr>
              <a:tblGrid>
                <a:gridCol w="3182178">
                  <a:extLst>
                    <a:ext uri="{9D8B030D-6E8A-4147-A177-3AD203B41FA5}">
                      <a16:colId xmlns:a16="http://schemas.microsoft.com/office/drawing/2014/main" val="784669223"/>
                    </a:ext>
                  </a:extLst>
                </a:gridCol>
              </a:tblGrid>
              <a:tr h="150463">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3678793484"/>
                  </a:ext>
                </a:extLst>
              </a:tr>
              <a:tr h="150463">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777933124"/>
                  </a:ext>
                </a:extLst>
              </a:tr>
              <a:tr h="150463">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62602763"/>
                  </a:ext>
                </a:extLst>
              </a:tr>
              <a:tr h="150463">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433251547"/>
                  </a:ext>
                </a:extLst>
              </a:tr>
            </a:tbl>
          </a:graphicData>
        </a:graphic>
      </p:graphicFrame>
      <p:pic>
        <p:nvPicPr>
          <p:cNvPr id="52" name="Picture 51" descr="A cartoon of a bug&#10;&#10;Description automatically generated">
            <a:extLst>
              <a:ext uri="{FF2B5EF4-FFF2-40B4-BE49-F238E27FC236}">
                <a16:creationId xmlns:a16="http://schemas.microsoft.com/office/drawing/2014/main" id="{E6C189B9-5E4D-4956-732C-70FF99CA70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6845" y="223903"/>
            <a:ext cx="733149" cy="1307699"/>
          </a:xfrm>
          <a:prstGeom prst="rect">
            <a:avLst/>
          </a:prstGeom>
        </p:spPr>
      </p:pic>
      <p:pic>
        <p:nvPicPr>
          <p:cNvPr id="57" name="Picture 56">
            <a:extLst>
              <a:ext uri="{FF2B5EF4-FFF2-40B4-BE49-F238E27FC236}">
                <a16:creationId xmlns:a16="http://schemas.microsoft.com/office/drawing/2014/main" id="{72903587-A2A6-8DD3-26ED-5627F221B076}"/>
              </a:ext>
            </a:extLst>
          </p:cNvPr>
          <p:cNvPicPr>
            <a:picLocks noChangeAspect="1"/>
          </p:cNvPicPr>
          <p:nvPr/>
        </p:nvPicPr>
        <p:blipFill>
          <a:blip r:embed="rId8"/>
          <a:stretch>
            <a:fillRect/>
          </a:stretch>
        </p:blipFill>
        <p:spPr>
          <a:xfrm>
            <a:off x="3715633" y="1925713"/>
            <a:ext cx="2679430" cy="1528720"/>
          </a:xfrm>
          <a:prstGeom prst="rect">
            <a:avLst/>
          </a:prstGeom>
        </p:spPr>
      </p:pic>
      <p:graphicFrame>
        <p:nvGraphicFramePr>
          <p:cNvPr id="58" name="Table 57">
            <a:extLst>
              <a:ext uri="{FF2B5EF4-FFF2-40B4-BE49-F238E27FC236}">
                <a16:creationId xmlns:a16="http://schemas.microsoft.com/office/drawing/2014/main" id="{0E0FEFB4-3330-F326-F22A-69156D9D3D7D}"/>
              </a:ext>
            </a:extLst>
          </p:cNvPr>
          <p:cNvGraphicFramePr>
            <a:graphicFrameLocks noGrp="1"/>
          </p:cNvGraphicFramePr>
          <p:nvPr>
            <p:extLst>
              <p:ext uri="{D42A27DB-BD31-4B8C-83A1-F6EECF244321}">
                <p14:modId xmlns:p14="http://schemas.microsoft.com/office/powerpoint/2010/main" val="1147613248"/>
              </p:ext>
            </p:extLst>
          </p:nvPr>
        </p:nvGraphicFramePr>
        <p:xfrm>
          <a:off x="3472539" y="3410215"/>
          <a:ext cx="3182178" cy="891540"/>
        </p:xfrm>
        <a:graphic>
          <a:graphicData uri="http://schemas.openxmlformats.org/drawingml/2006/table">
            <a:tbl>
              <a:tblPr firstRow="1" bandRow="1">
                <a:tableStyleId>{5940675A-B579-460E-94D1-54222C63F5DA}</a:tableStyleId>
              </a:tblPr>
              <a:tblGrid>
                <a:gridCol w="3182178">
                  <a:extLst>
                    <a:ext uri="{9D8B030D-6E8A-4147-A177-3AD203B41FA5}">
                      <a16:colId xmlns:a16="http://schemas.microsoft.com/office/drawing/2014/main" val="784669223"/>
                    </a:ext>
                  </a:extLst>
                </a:gridCol>
              </a:tblGrid>
              <a:tr h="0">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3678793484"/>
                  </a:ext>
                </a:extLst>
              </a:tr>
              <a:tr h="0">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777933124"/>
                  </a:ext>
                </a:extLst>
              </a:tr>
              <a:tr h="0">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748663685"/>
                  </a:ext>
                </a:extLst>
              </a:tr>
            </a:tbl>
          </a:graphicData>
        </a:graphic>
      </p:graphicFrame>
      <p:sp>
        <p:nvSpPr>
          <p:cNvPr id="61" name="TextBox 60">
            <a:extLst>
              <a:ext uri="{FF2B5EF4-FFF2-40B4-BE49-F238E27FC236}">
                <a16:creationId xmlns:a16="http://schemas.microsoft.com/office/drawing/2014/main" id="{B6A43A3D-2379-0183-67CA-7A9100ACB4D1}"/>
              </a:ext>
            </a:extLst>
          </p:cNvPr>
          <p:cNvSpPr txBox="1"/>
          <p:nvPr/>
        </p:nvSpPr>
        <p:spPr>
          <a:xfrm>
            <a:off x="3400880" y="6128009"/>
            <a:ext cx="3363201" cy="276999"/>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9. Son fenómenos naturales, excepto… </a:t>
            </a:r>
            <a:endParaRPr lang="es-MX" sz="1200" dirty="0">
              <a:latin typeface="APLKinderPeeps" panose="02000603000000000000" pitchFamily="2" charset="0"/>
              <a:ea typeface="APLKinderPeeps" panose="02000603000000000000" pitchFamily="2" charset="0"/>
            </a:endParaRPr>
          </a:p>
        </p:txBody>
      </p:sp>
      <p:sp>
        <p:nvSpPr>
          <p:cNvPr id="62" name="TextBox 61">
            <a:extLst>
              <a:ext uri="{FF2B5EF4-FFF2-40B4-BE49-F238E27FC236}">
                <a16:creationId xmlns:a16="http://schemas.microsoft.com/office/drawing/2014/main" id="{6D94918F-D7E7-3B64-69D0-6106F97FF768}"/>
              </a:ext>
            </a:extLst>
          </p:cNvPr>
          <p:cNvSpPr txBox="1"/>
          <p:nvPr/>
        </p:nvSpPr>
        <p:spPr>
          <a:xfrm>
            <a:off x="3435259" y="6452680"/>
            <a:ext cx="3311068" cy="954107"/>
          </a:xfrm>
          <a:prstGeom prst="rect">
            <a:avLst/>
          </a:prstGeom>
          <a:noFill/>
        </p:spPr>
        <p:txBody>
          <a:bodyPr wrap="square">
            <a:spAutoFit/>
          </a:bodyPr>
          <a:lstStyle/>
          <a:p>
            <a:pPr marL="342900" indent="-342900">
              <a:buAutoNum type="alphaLcParenR"/>
            </a:pPr>
            <a:r>
              <a:rPr lang="es-MX" sz="1400" dirty="0">
                <a:latin typeface="APLKinderPeeps" panose="02000603000000000000" pitchFamily="2" charset="0"/>
                <a:ea typeface="APLKinderPeeps" panose="02000603000000000000" pitchFamily="2" charset="0"/>
              </a:rPr>
              <a:t>Inundaciones </a:t>
            </a:r>
            <a:endParaRPr lang="es-ES" sz="1400" dirty="0">
              <a:latin typeface="APLKinderPeeps" panose="02000603000000000000" pitchFamily="2" charset="0"/>
              <a:ea typeface="APLKinderPeeps" panose="02000603000000000000" pitchFamily="2" charset="0"/>
            </a:endParaRPr>
          </a:p>
          <a:p>
            <a:pPr marL="342900" indent="-342900">
              <a:buAutoNum type="alphaLcParenR"/>
            </a:pPr>
            <a:r>
              <a:rPr lang="es-ES" sz="1400" dirty="0">
                <a:latin typeface="APLKinderPeeps" panose="02000603000000000000" pitchFamily="2" charset="0"/>
                <a:ea typeface="APLKinderPeeps" panose="02000603000000000000" pitchFamily="2" charset="0"/>
              </a:rPr>
              <a:t>Tala de árboles </a:t>
            </a:r>
          </a:p>
          <a:p>
            <a:pPr marL="342900" indent="-342900">
              <a:buAutoNum type="alphaLcParenR"/>
            </a:pPr>
            <a:r>
              <a:rPr lang="es-ES" sz="1400" dirty="0">
                <a:latin typeface="APLKinderPeeps" panose="02000603000000000000" pitchFamily="2" charset="0"/>
                <a:ea typeface="APLKinderPeeps" panose="02000603000000000000" pitchFamily="2" charset="0"/>
              </a:rPr>
              <a:t>Huracanes </a:t>
            </a:r>
          </a:p>
          <a:p>
            <a:pPr marL="342900" indent="-342900">
              <a:buAutoNum type="alphaLcParenR"/>
            </a:pPr>
            <a:endParaRPr lang="es-MX" sz="1400" dirty="0">
              <a:latin typeface="APLKinderPeeps" panose="02000603000000000000" pitchFamily="2" charset="0"/>
              <a:ea typeface="APLKinderPeeps" panose="02000603000000000000" pitchFamily="2" charset="0"/>
            </a:endParaRPr>
          </a:p>
        </p:txBody>
      </p:sp>
      <p:sp>
        <p:nvSpPr>
          <p:cNvPr id="63" name="TextBox 62">
            <a:extLst>
              <a:ext uri="{FF2B5EF4-FFF2-40B4-BE49-F238E27FC236}">
                <a16:creationId xmlns:a16="http://schemas.microsoft.com/office/drawing/2014/main" id="{32751B88-504A-890D-AA01-10B1D3F4C629}"/>
              </a:ext>
            </a:extLst>
          </p:cNvPr>
          <p:cNvSpPr txBox="1"/>
          <p:nvPr/>
        </p:nvSpPr>
        <p:spPr>
          <a:xfrm>
            <a:off x="3409192" y="7171118"/>
            <a:ext cx="3363201" cy="461665"/>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10. </a:t>
            </a:r>
            <a:r>
              <a:rPr lang="es-ES" sz="1200" b="1" dirty="0">
                <a:latin typeface="APLKinderPeeps" panose="02000603000000000000" pitchFamily="2" charset="0"/>
                <a:ea typeface="APLKinderPeeps" panose="02000603000000000000" pitchFamily="2" charset="0"/>
              </a:rPr>
              <a:t>Colorea la acción que debes practicar durante un sismo. </a:t>
            </a:r>
            <a:endParaRPr lang="es-MX" sz="1200" b="1" dirty="0">
              <a:latin typeface="APLKinderPeeps" panose="02000603000000000000" pitchFamily="2" charset="0"/>
              <a:ea typeface="APLKinderPeeps" panose="02000603000000000000" pitchFamily="2" charset="0"/>
            </a:endParaRPr>
          </a:p>
        </p:txBody>
      </p:sp>
      <p:pic>
        <p:nvPicPr>
          <p:cNvPr id="67" name="Picture 66">
            <a:extLst>
              <a:ext uri="{FF2B5EF4-FFF2-40B4-BE49-F238E27FC236}">
                <a16:creationId xmlns:a16="http://schemas.microsoft.com/office/drawing/2014/main" id="{1C24CB23-F689-9AB0-E72A-0404448F3FBB}"/>
              </a:ext>
            </a:extLst>
          </p:cNvPr>
          <p:cNvPicPr>
            <a:picLocks noChangeAspect="1"/>
          </p:cNvPicPr>
          <p:nvPr/>
        </p:nvPicPr>
        <p:blipFill>
          <a:blip r:embed="rId9"/>
          <a:stretch>
            <a:fillRect/>
          </a:stretch>
        </p:blipFill>
        <p:spPr>
          <a:xfrm>
            <a:off x="3508119" y="7636198"/>
            <a:ext cx="1304256" cy="1246375"/>
          </a:xfrm>
          <a:prstGeom prst="rect">
            <a:avLst/>
          </a:prstGeom>
        </p:spPr>
      </p:pic>
      <p:pic>
        <p:nvPicPr>
          <p:cNvPr id="69" name="Picture 68" descr="A cartoon of a child walking up stairs&#10;&#10;Description automatically generated">
            <a:extLst>
              <a:ext uri="{FF2B5EF4-FFF2-40B4-BE49-F238E27FC236}">
                <a16:creationId xmlns:a16="http://schemas.microsoft.com/office/drawing/2014/main" id="{DFFE345D-1D05-E9FE-ED6B-6CADE103AE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43085" y="7497159"/>
            <a:ext cx="1147544" cy="1482589"/>
          </a:xfrm>
          <a:prstGeom prst="rect">
            <a:avLst/>
          </a:prstGeom>
          <a:ln>
            <a:solidFill>
              <a:schemeClr val="tx1"/>
            </a:solidFill>
          </a:ln>
        </p:spPr>
      </p:pic>
      <p:pic>
        <p:nvPicPr>
          <p:cNvPr id="3" name="Picture 2" descr="A cartoon character with a black background&#10;&#10;AI-generated content may be incorrect.">
            <a:extLst>
              <a:ext uri="{FF2B5EF4-FFF2-40B4-BE49-F238E27FC236}">
                <a16:creationId xmlns:a16="http://schemas.microsoft.com/office/drawing/2014/main" id="{8F2C901E-E856-9FD1-E472-202C2EE560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41310" y="5669157"/>
            <a:ext cx="712244" cy="1697743"/>
          </a:xfrm>
          <a:prstGeom prst="rect">
            <a:avLst/>
          </a:prstGeom>
        </p:spPr>
      </p:pic>
      <p:graphicFrame>
        <p:nvGraphicFramePr>
          <p:cNvPr id="7" name="Table 6">
            <a:extLst>
              <a:ext uri="{FF2B5EF4-FFF2-40B4-BE49-F238E27FC236}">
                <a16:creationId xmlns:a16="http://schemas.microsoft.com/office/drawing/2014/main" id="{9DBE16B1-B45B-108E-AFEB-4EC9F1131F00}"/>
              </a:ext>
            </a:extLst>
          </p:cNvPr>
          <p:cNvGraphicFramePr>
            <a:graphicFrameLocks noGrp="1"/>
          </p:cNvGraphicFramePr>
          <p:nvPr>
            <p:extLst>
              <p:ext uri="{D42A27DB-BD31-4B8C-83A1-F6EECF244321}">
                <p14:modId xmlns:p14="http://schemas.microsoft.com/office/powerpoint/2010/main" val="3134501860"/>
              </p:ext>
            </p:extLst>
          </p:nvPr>
        </p:nvGraphicFramePr>
        <p:xfrm>
          <a:off x="3499703" y="5200852"/>
          <a:ext cx="3182178" cy="891540"/>
        </p:xfrm>
        <a:graphic>
          <a:graphicData uri="http://schemas.openxmlformats.org/drawingml/2006/table">
            <a:tbl>
              <a:tblPr firstRow="1" bandRow="1">
                <a:tableStyleId>{5940675A-B579-460E-94D1-54222C63F5DA}</a:tableStyleId>
              </a:tblPr>
              <a:tblGrid>
                <a:gridCol w="3182178">
                  <a:extLst>
                    <a:ext uri="{9D8B030D-6E8A-4147-A177-3AD203B41FA5}">
                      <a16:colId xmlns:a16="http://schemas.microsoft.com/office/drawing/2014/main" val="784669223"/>
                    </a:ext>
                  </a:extLst>
                </a:gridCol>
              </a:tblGrid>
              <a:tr h="0">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78793484"/>
                  </a:ext>
                </a:extLst>
              </a:tr>
              <a:tr h="0">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777933124"/>
                  </a:ext>
                </a:extLst>
              </a:tr>
              <a:tr h="0">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748663685"/>
                  </a:ext>
                </a:extLst>
              </a:tr>
            </a:tbl>
          </a:graphicData>
        </a:graphic>
      </p:graphicFrame>
      <p:pic>
        <p:nvPicPr>
          <p:cNvPr id="5" name="Picture 4" descr="A cartoon child with pigtails&#10;&#10;AI-generated content may be incorrect.">
            <a:extLst>
              <a:ext uri="{FF2B5EF4-FFF2-40B4-BE49-F238E27FC236}">
                <a16:creationId xmlns:a16="http://schemas.microsoft.com/office/drawing/2014/main" id="{29E50340-FA9D-FE0B-2E29-096C9F89A89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67654" y="4745411"/>
            <a:ext cx="1005886" cy="1441282"/>
          </a:xfrm>
          <a:prstGeom prst="rect">
            <a:avLst/>
          </a:prstGeom>
        </p:spPr>
      </p:pic>
    </p:spTree>
    <p:extLst>
      <p:ext uri="{BB962C8B-B14F-4D97-AF65-F5344CB8AC3E}">
        <p14:creationId xmlns:p14="http://schemas.microsoft.com/office/powerpoint/2010/main" val="2276476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9EB9F-2709-14CA-22C9-2236C51BBE0C}"/>
            </a:ext>
          </a:extLst>
        </p:cNvPr>
        <p:cNvGrpSpPr/>
        <p:nvPr/>
      </p:nvGrpSpPr>
      <p:grpSpPr>
        <a:xfrm>
          <a:off x="0" y="0"/>
          <a:ext cx="0" cy="0"/>
          <a:chOff x="0" y="0"/>
          <a:chExt cx="0" cy="0"/>
        </a:xfrm>
      </p:grpSpPr>
      <p:pic>
        <p:nvPicPr>
          <p:cNvPr id="6" name="Picture 5" descr="A white screen with black border&#10;&#10;AI-generated content may be incorrect.">
            <a:extLst>
              <a:ext uri="{FF2B5EF4-FFF2-40B4-BE49-F238E27FC236}">
                <a16:creationId xmlns:a16="http://schemas.microsoft.com/office/drawing/2014/main" id="{9F83DB35-139D-76D4-4143-6947DA9CA5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
        <p:nvSpPr>
          <p:cNvPr id="10" name="Rectangle: Rounded Corners 9">
            <a:extLst>
              <a:ext uri="{FF2B5EF4-FFF2-40B4-BE49-F238E27FC236}">
                <a16:creationId xmlns:a16="http://schemas.microsoft.com/office/drawing/2014/main" id="{DBE72A08-3E77-5F8C-3C1C-ED7B96D01DB4}"/>
              </a:ext>
            </a:extLst>
          </p:cNvPr>
          <p:cNvSpPr/>
          <p:nvPr/>
        </p:nvSpPr>
        <p:spPr>
          <a:xfrm>
            <a:off x="457200" y="0"/>
            <a:ext cx="2105917" cy="2667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TextBox 10">
            <a:extLst>
              <a:ext uri="{FF2B5EF4-FFF2-40B4-BE49-F238E27FC236}">
                <a16:creationId xmlns:a16="http://schemas.microsoft.com/office/drawing/2014/main" id="{AAF24E1E-FA0D-DC45-3F81-37E52DFA4A74}"/>
              </a:ext>
            </a:extLst>
          </p:cNvPr>
          <p:cNvSpPr txBox="1"/>
          <p:nvPr/>
        </p:nvSpPr>
        <p:spPr>
          <a:xfrm>
            <a:off x="272981" y="-56269"/>
            <a:ext cx="2470219" cy="261610"/>
          </a:xfrm>
          <a:prstGeom prst="rect">
            <a:avLst/>
          </a:prstGeom>
          <a:noFill/>
        </p:spPr>
        <p:txBody>
          <a:bodyPr wrap="square" rtlCol="0">
            <a:spAutoFit/>
          </a:bodyPr>
          <a:lstStyle/>
          <a:p>
            <a:pPr algn="ctr"/>
            <a:r>
              <a:rPr lang="es-MX" sz="1100" dirty="0">
                <a:solidFill>
                  <a:srgbClr val="000000"/>
                </a:solidFill>
                <a:latin typeface="APLRealTalk" panose="02000603000000000000" pitchFamily="2" charset="0"/>
                <a:ea typeface="APLRealTalk" panose="02000603000000000000" pitchFamily="2" charset="0"/>
              </a:rPr>
              <a:t>De lo humano y </a:t>
            </a:r>
            <a:r>
              <a:rPr lang="es-MX" sz="1100">
                <a:solidFill>
                  <a:srgbClr val="000000"/>
                </a:solidFill>
                <a:latin typeface="APLRealTalk" panose="02000603000000000000" pitchFamily="2" charset="0"/>
                <a:ea typeface="APLRealTalk" panose="02000603000000000000" pitchFamily="2" charset="0"/>
              </a:rPr>
              <a:t>lo comunitario </a:t>
            </a:r>
            <a:endParaRPr lang="es-MX" sz="1100" dirty="0">
              <a:latin typeface="APLRealTalk" panose="02000603000000000000" pitchFamily="2" charset="0"/>
              <a:ea typeface="APLRealTalk" panose="02000603000000000000" pitchFamily="2" charset="0"/>
            </a:endParaRPr>
          </a:p>
        </p:txBody>
      </p:sp>
      <p:sp>
        <p:nvSpPr>
          <p:cNvPr id="12" name="Rectangle: Rounded Corners 11">
            <a:extLst>
              <a:ext uri="{FF2B5EF4-FFF2-40B4-BE49-F238E27FC236}">
                <a16:creationId xmlns:a16="http://schemas.microsoft.com/office/drawing/2014/main" id="{D2A3EBFD-AA7A-837E-3F1F-BEAA4735A707}"/>
              </a:ext>
            </a:extLst>
          </p:cNvPr>
          <p:cNvSpPr/>
          <p:nvPr/>
        </p:nvSpPr>
        <p:spPr>
          <a:xfrm>
            <a:off x="5625417" y="12348"/>
            <a:ext cx="797565" cy="2667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TextBox 15">
            <a:extLst>
              <a:ext uri="{FF2B5EF4-FFF2-40B4-BE49-F238E27FC236}">
                <a16:creationId xmlns:a16="http://schemas.microsoft.com/office/drawing/2014/main" id="{4EB2FDC6-ED40-0ACB-F79E-879E74A7D550}"/>
              </a:ext>
            </a:extLst>
          </p:cNvPr>
          <p:cNvSpPr txBox="1"/>
          <p:nvPr/>
        </p:nvSpPr>
        <p:spPr>
          <a:xfrm>
            <a:off x="5510520" y="-45576"/>
            <a:ext cx="1007712" cy="276999"/>
          </a:xfrm>
          <a:prstGeom prst="rect">
            <a:avLst/>
          </a:prstGeom>
          <a:noFill/>
        </p:spPr>
        <p:txBody>
          <a:bodyPr wrap="square" rtlCol="0">
            <a:spAutoFit/>
          </a:bodyPr>
          <a:lstStyle/>
          <a:p>
            <a:pPr algn="ctr"/>
            <a:r>
              <a:rPr lang="es-MX" sz="1200" dirty="0">
                <a:solidFill>
                  <a:srgbClr val="000000"/>
                </a:solidFill>
                <a:latin typeface="APLRealTalk" panose="02000603000000000000" pitchFamily="2" charset="0"/>
                <a:ea typeface="APLRealTalk" panose="02000603000000000000" pitchFamily="2" charset="0"/>
              </a:rPr>
              <a:t>2°Trimestre</a:t>
            </a:r>
            <a:endParaRPr lang="es-MX" sz="1200" dirty="0">
              <a:latin typeface="APLRealTalk" panose="02000603000000000000" pitchFamily="2" charset="0"/>
              <a:ea typeface="APLRealTalk" panose="02000603000000000000" pitchFamily="2" charset="0"/>
            </a:endParaRPr>
          </a:p>
        </p:txBody>
      </p:sp>
      <p:sp>
        <p:nvSpPr>
          <p:cNvPr id="17" name="Rectangle: Rounded Corners 16">
            <a:extLst>
              <a:ext uri="{FF2B5EF4-FFF2-40B4-BE49-F238E27FC236}">
                <a16:creationId xmlns:a16="http://schemas.microsoft.com/office/drawing/2014/main" id="{ABB8590C-3529-AE0E-E086-6B086BA4F287}"/>
              </a:ext>
            </a:extLst>
          </p:cNvPr>
          <p:cNvSpPr/>
          <p:nvPr/>
        </p:nvSpPr>
        <p:spPr>
          <a:xfrm>
            <a:off x="419100" y="8825054"/>
            <a:ext cx="797565" cy="2667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TextBox 17">
            <a:extLst>
              <a:ext uri="{FF2B5EF4-FFF2-40B4-BE49-F238E27FC236}">
                <a16:creationId xmlns:a16="http://schemas.microsoft.com/office/drawing/2014/main" id="{4033006C-DF82-D786-3A5F-228C9102C503}"/>
              </a:ext>
            </a:extLst>
          </p:cNvPr>
          <p:cNvSpPr txBox="1"/>
          <p:nvPr/>
        </p:nvSpPr>
        <p:spPr>
          <a:xfrm>
            <a:off x="346628" y="8900480"/>
            <a:ext cx="941371" cy="276999"/>
          </a:xfrm>
          <a:prstGeom prst="rect">
            <a:avLst/>
          </a:prstGeom>
          <a:noFill/>
        </p:spPr>
        <p:txBody>
          <a:bodyPr wrap="square" rtlCol="0">
            <a:spAutoFit/>
          </a:bodyPr>
          <a:lstStyle/>
          <a:p>
            <a:pPr algn="ctr"/>
            <a:r>
              <a:rPr lang="es-MX" sz="1200" dirty="0" err="1">
                <a:solidFill>
                  <a:srgbClr val="000000"/>
                </a:solidFill>
                <a:latin typeface="APLRealTalk" panose="02000603000000000000" pitchFamily="2" charset="0"/>
                <a:ea typeface="APLRealTalk" panose="02000603000000000000" pitchFamily="2" charset="0"/>
              </a:rPr>
              <a:t>MundoABC</a:t>
            </a:r>
            <a:endParaRPr lang="es-MX" sz="1200" dirty="0">
              <a:latin typeface="APLRealTalk" panose="02000603000000000000" pitchFamily="2" charset="0"/>
              <a:ea typeface="APLRealTalk" panose="02000603000000000000" pitchFamily="2" charset="0"/>
            </a:endParaRPr>
          </a:p>
        </p:txBody>
      </p:sp>
      <p:sp>
        <p:nvSpPr>
          <p:cNvPr id="19" name="Rectangle: Rounded Corners 18">
            <a:extLst>
              <a:ext uri="{FF2B5EF4-FFF2-40B4-BE49-F238E27FC236}">
                <a16:creationId xmlns:a16="http://schemas.microsoft.com/office/drawing/2014/main" id="{03B3550C-A0B2-7F84-2971-03C145D2ABD9}"/>
              </a:ext>
            </a:extLst>
          </p:cNvPr>
          <p:cNvSpPr/>
          <p:nvPr/>
        </p:nvSpPr>
        <p:spPr>
          <a:xfrm>
            <a:off x="5587317" y="8837402"/>
            <a:ext cx="797565" cy="2667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TextBox 19">
            <a:extLst>
              <a:ext uri="{FF2B5EF4-FFF2-40B4-BE49-F238E27FC236}">
                <a16:creationId xmlns:a16="http://schemas.microsoft.com/office/drawing/2014/main" id="{1E0AE7C9-40EB-A8AA-0728-FAF85CFFBD27}"/>
              </a:ext>
            </a:extLst>
          </p:cNvPr>
          <p:cNvSpPr txBox="1"/>
          <p:nvPr/>
        </p:nvSpPr>
        <p:spPr>
          <a:xfrm>
            <a:off x="5482243" y="8903303"/>
            <a:ext cx="1007712" cy="246221"/>
          </a:xfrm>
          <a:prstGeom prst="rect">
            <a:avLst/>
          </a:prstGeom>
          <a:noFill/>
        </p:spPr>
        <p:txBody>
          <a:bodyPr wrap="square" rtlCol="0">
            <a:spAutoFit/>
          </a:bodyPr>
          <a:lstStyle/>
          <a:p>
            <a:pPr algn="ctr"/>
            <a:r>
              <a:rPr lang="es-MX" sz="1000" dirty="0">
                <a:solidFill>
                  <a:srgbClr val="000000"/>
                </a:solidFill>
                <a:latin typeface="APLRealTalk" panose="02000603000000000000" pitchFamily="2" charset="0"/>
                <a:ea typeface="APLRealTalk" panose="02000603000000000000" pitchFamily="2" charset="0"/>
              </a:rPr>
              <a:t>Tercer Grado</a:t>
            </a:r>
            <a:endParaRPr lang="es-MX" sz="1000" dirty="0">
              <a:latin typeface="APLRealTalk" panose="02000603000000000000" pitchFamily="2" charset="0"/>
              <a:ea typeface="APLRealTalk" panose="02000603000000000000" pitchFamily="2" charset="0"/>
            </a:endParaRPr>
          </a:p>
        </p:txBody>
      </p:sp>
      <p:pic>
        <p:nvPicPr>
          <p:cNvPr id="23" name="Picture 22">
            <a:extLst>
              <a:ext uri="{FF2B5EF4-FFF2-40B4-BE49-F238E27FC236}">
                <a16:creationId xmlns:a16="http://schemas.microsoft.com/office/drawing/2014/main" id="{AA6C0B87-2B5B-D3A7-608E-87D8CF365F22}"/>
              </a:ext>
            </a:extLst>
          </p:cNvPr>
          <p:cNvPicPr>
            <a:picLocks noChangeAspect="1"/>
          </p:cNvPicPr>
          <p:nvPr/>
        </p:nvPicPr>
        <p:blipFill>
          <a:blip r:embed="rId3"/>
          <a:stretch>
            <a:fillRect/>
          </a:stretch>
        </p:blipFill>
        <p:spPr>
          <a:xfrm>
            <a:off x="6511453" y="8871648"/>
            <a:ext cx="355585" cy="253916"/>
          </a:xfrm>
          <a:prstGeom prst="rect">
            <a:avLst/>
          </a:prstGeom>
        </p:spPr>
      </p:pic>
      <p:cxnSp>
        <p:nvCxnSpPr>
          <p:cNvPr id="30" name="Straight Connector 29">
            <a:extLst>
              <a:ext uri="{FF2B5EF4-FFF2-40B4-BE49-F238E27FC236}">
                <a16:creationId xmlns:a16="http://schemas.microsoft.com/office/drawing/2014/main" id="{B4FAACA5-5BA4-A37A-03E1-79F9EE8CC417}"/>
              </a:ext>
            </a:extLst>
          </p:cNvPr>
          <p:cNvCxnSpPr/>
          <p:nvPr/>
        </p:nvCxnSpPr>
        <p:spPr>
          <a:xfrm>
            <a:off x="3424135" y="336972"/>
            <a:ext cx="4865" cy="8282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D55690A-948A-5EFB-7C17-9DB5A920E0B2}"/>
              </a:ext>
            </a:extLst>
          </p:cNvPr>
          <p:cNvSpPr txBox="1"/>
          <p:nvPr/>
        </p:nvSpPr>
        <p:spPr>
          <a:xfrm>
            <a:off x="115499" y="154375"/>
            <a:ext cx="3311068" cy="276999"/>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1. Colorea las necesidades individuales.  </a:t>
            </a:r>
          </a:p>
        </p:txBody>
      </p:sp>
      <p:sp>
        <p:nvSpPr>
          <p:cNvPr id="22" name="TextBox 21">
            <a:extLst>
              <a:ext uri="{FF2B5EF4-FFF2-40B4-BE49-F238E27FC236}">
                <a16:creationId xmlns:a16="http://schemas.microsoft.com/office/drawing/2014/main" id="{DA73A286-FE59-6CA6-ECFE-A5814EF63798}"/>
              </a:ext>
            </a:extLst>
          </p:cNvPr>
          <p:cNvSpPr txBox="1"/>
          <p:nvPr/>
        </p:nvSpPr>
        <p:spPr>
          <a:xfrm>
            <a:off x="3367549" y="311951"/>
            <a:ext cx="3311068" cy="677108"/>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6. Lee </a:t>
            </a:r>
            <a:r>
              <a:rPr lang="es-ES" sz="1200" b="1" dirty="0">
                <a:latin typeface="APLKinderPeeps" panose="02000603000000000000" pitchFamily="2" charset="0"/>
                <a:ea typeface="APLKinderPeeps" panose="02000603000000000000" pitchFamily="2" charset="0"/>
              </a:rPr>
              <a:t>la situación y escribe una alternativa para la solución del problema.</a:t>
            </a:r>
          </a:p>
          <a:p>
            <a:r>
              <a:rPr lang="es-MX" sz="1400" b="1" dirty="0">
                <a:latin typeface="APLKinderPeeps" panose="02000603000000000000" pitchFamily="2" charset="0"/>
                <a:ea typeface="APLKinderPeeps" panose="02000603000000000000" pitchFamily="2" charset="0"/>
              </a:rPr>
              <a:t> </a:t>
            </a:r>
            <a:endParaRPr lang="es-MX" sz="1400" dirty="0">
              <a:latin typeface="APLKinderPeeps" panose="02000603000000000000" pitchFamily="2" charset="0"/>
              <a:ea typeface="APLKinderPeeps" panose="02000603000000000000" pitchFamily="2" charset="0"/>
            </a:endParaRPr>
          </a:p>
        </p:txBody>
      </p:sp>
      <p:pic>
        <p:nvPicPr>
          <p:cNvPr id="4" name="Picture 3" descr="A cartoon of a child eating at a desk&#10;&#10;Description automatically generated">
            <a:extLst>
              <a:ext uri="{FF2B5EF4-FFF2-40B4-BE49-F238E27FC236}">
                <a16:creationId xmlns:a16="http://schemas.microsoft.com/office/drawing/2014/main" id="{FB6D3F08-B916-7119-00D1-9D8ADB6A55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518" y="529043"/>
            <a:ext cx="770055" cy="1259841"/>
          </a:xfrm>
          <a:prstGeom prst="rect">
            <a:avLst/>
          </a:prstGeom>
        </p:spPr>
      </p:pic>
      <p:pic>
        <p:nvPicPr>
          <p:cNvPr id="5" name="Picture 4" descr="A cartoon of a child&#10;&#10;Description automatically generated">
            <a:extLst>
              <a:ext uri="{FF2B5EF4-FFF2-40B4-BE49-F238E27FC236}">
                <a16:creationId xmlns:a16="http://schemas.microsoft.com/office/drawing/2014/main" id="{AC941D13-6F6D-E0F1-EAF3-BC51537036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7435" y="511301"/>
            <a:ext cx="760994" cy="1397693"/>
          </a:xfrm>
          <a:prstGeom prst="rect">
            <a:avLst/>
          </a:prstGeom>
        </p:spPr>
      </p:pic>
      <p:pic>
        <p:nvPicPr>
          <p:cNvPr id="7" name="Picture 6" descr="A drawing of a pair of pants&#10;&#10;Description automatically generated">
            <a:extLst>
              <a:ext uri="{FF2B5EF4-FFF2-40B4-BE49-F238E27FC236}">
                <a16:creationId xmlns:a16="http://schemas.microsoft.com/office/drawing/2014/main" id="{6950E300-18F4-CA88-8CC7-6F5D2020EE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2035" y="990239"/>
            <a:ext cx="732100" cy="1058508"/>
          </a:xfrm>
          <a:prstGeom prst="rect">
            <a:avLst/>
          </a:prstGeom>
        </p:spPr>
      </p:pic>
      <p:pic>
        <p:nvPicPr>
          <p:cNvPr id="8" name="Picture 7" descr="A white building with a cross on it&#10;&#10;Description automatically generated">
            <a:extLst>
              <a:ext uri="{FF2B5EF4-FFF2-40B4-BE49-F238E27FC236}">
                <a16:creationId xmlns:a16="http://schemas.microsoft.com/office/drawing/2014/main" id="{F99DB794-BF08-DFC6-E8D3-88C0F7F3BE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7640" y="489127"/>
            <a:ext cx="1057533" cy="1057533"/>
          </a:xfrm>
          <a:prstGeom prst="rect">
            <a:avLst/>
          </a:prstGeom>
        </p:spPr>
      </p:pic>
      <p:pic>
        <p:nvPicPr>
          <p:cNvPr id="9" name="Picture 8" descr="A white outline of a ambulance&#10;&#10;Description automatically generated">
            <a:extLst>
              <a:ext uri="{FF2B5EF4-FFF2-40B4-BE49-F238E27FC236}">
                <a16:creationId xmlns:a16="http://schemas.microsoft.com/office/drawing/2014/main" id="{FCFE84C3-4A7D-47E5-101D-FE96980BF3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1508" y="1308758"/>
            <a:ext cx="1089795" cy="690641"/>
          </a:xfrm>
          <a:prstGeom prst="rect">
            <a:avLst/>
          </a:prstGeom>
        </p:spPr>
      </p:pic>
      <p:sp>
        <p:nvSpPr>
          <p:cNvPr id="13" name="TextBox 12">
            <a:extLst>
              <a:ext uri="{FF2B5EF4-FFF2-40B4-BE49-F238E27FC236}">
                <a16:creationId xmlns:a16="http://schemas.microsoft.com/office/drawing/2014/main" id="{F7B61B21-969D-7937-E6B5-87B60791C7D7}"/>
              </a:ext>
            </a:extLst>
          </p:cNvPr>
          <p:cNvSpPr txBox="1"/>
          <p:nvPr/>
        </p:nvSpPr>
        <p:spPr>
          <a:xfrm>
            <a:off x="108918" y="1995474"/>
            <a:ext cx="3311068" cy="276999"/>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2. Colorea las necesidades colectivas </a:t>
            </a:r>
          </a:p>
        </p:txBody>
      </p:sp>
      <p:pic>
        <p:nvPicPr>
          <p:cNvPr id="14" name="Picture 13" descr="A black background with a black square&#10;&#10;Description automatically generated with medium confidence">
            <a:extLst>
              <a:ext uri="{FF2B5EF4-FFF2-40B4-BE49-F238E27FC236}">
                <a16:creationId xmlns:a16="http://schemas.microsoft.com/office/drawing/2014/main" id="{5A7C7586-69C2-BDE3-4834-4F89F1EC1E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651" y="1999399"/>
            <a:ext cx="1077199" cy="1394432"/>
          </a:xfrm>
          <a:prstGeom prst="rect">
            <a:avLst/>
          </a:prstGeom>
        </p:spPr>
      </p:pic>
      <p:pic>
        <p:nvPicPr>
          <p:cNvPr id="15" name="Picture 14" descr="A group of kids in a school bus&#10;&#10;Description automatically generated">
            <a:extLst>
              <a:ext uri="{FF2B5EF4-FFF2-40B4-BE49-F238E27FC236}">
                <a16:creationId xmlns:a16="http://schemas.microsoft.com/office/drawing/2014/main" id="{551260CD-26EF-387B-900D-3F0878E3E8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42851" y="2430074"/>
            <a:ext cx="938434" cy="652866"/>
          </a:xfrm>
          <a:prstGeom prst="rect">
            <a:avLst/>
          </a:prstGeom>
        </p:spPr>
      </p:pic>
      <p:pic>
        <p:nvPicPr>
          <p:cNvPr id="21" name="Picture 20" descr="A white building with a clock on it&#10;&#10;Description automatically generated">
            <a:extLst>
              <a:ext uri="{FF2B5EF4-FFF2-40B4-BE49-F238E27FC236}">
                <a16:creationId xmlns:a16="http://schemas.microsoft.com/office/drawing/2014/main" id="{B6142A6D-8326-3D3D-A939-1996CFB133C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85664" y="2228464"/>
            <a:ext cx="667798" cy="865621"/>
          </a:xfrm>
          <a:prstGeom prst="rect">
            <a:avLst/>
          </a:prstGeom>
        </p:spPr>
      </p:pic>
      <p:pic>
        <p:nvPicPr>
          <p:cNvPr id="26" name="Picture 25" descr="A cartoon of a person with a backpack&#10;&#10;Description automatically generated">
            <a:extLst>
              <a:ext uri="{FF2B5EF4-FFF2-40B4-BE49-F238E27FC236}">
                <a16:creationId xmlns:a16="http://schemas.microsoft.com/office/drawing/2014/main" id="{70DFB939-DC24-2BE6-0D19-02F3540DCF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58314" y="2397313"/>
            <a:ext cx="423344" cy="750569"/>
          </a:xfrm>
          <a:prstGeom prst="rect">
            <a:avLst/>
          </a:prstGeom>
        </p:spPr>
      </p:pic>
      <p:sp>
        <p:nvSpPr>
          <p:cNvPr id="31" name="TextBox 30">
            <a:extLst>
              <a:ext uri="{FF2B5EF4-FFF2-40B4-BE49-F238E27FC236}">
                <a16:creationId xmlns:a16="http://schemas.microsoft.com/office/drawing/2014/main" id="{400EDC67-B482-03AE-FA45-748A9BEE5F8D}"/>
              </a:ext>
            </a:extLst>
          </p:cNvPr>
          <p:cNvSpPr txBox="1"/>
          <p:nvPr/>
        </p:nvSpPr>
        <p:spPr>
          <a:xfrm>
            <a:off x="113067" y="3147882"/>
            <a:ext cx="3311068" cy="461665"/>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3. </a:t>
            </a:r>
            <a:r>
              <a:rPr lang="es-ES" sz="1200" b="1" dirty="0">
                <a:latin typeface="APLKinderPeeps" panose="02000603000000000000" pitchFamily="2" charset="0"/>
                <a:ea typeface="APLKinderPeeps" panose="02000603000000000000" pitchFamily="2" charset="0"/>
              </a:rPr>
              <a:t>Observa el siguiente juego y escribe que movimientos puedes realizar.</a:t>
            </a:r>
            <a:endParaRPr lang="es-MX" sz="1200" b="1" dirty="0">
              <a:latin typeface="APLKinderPeeps" panose="02000603000000000000" pitchFamily="2" charset="0"/>
              <a:ea typeface="APLKinderPeeps" panose="02000603000000000000" pitchFamily="2" charset="0"/>
            </a:endParaRPr>
          </a:p>
        </p:txBody>
      </p:sp>
      <p:graphicFrame>
        <p:nvGraphicFramePr>
          <p:cNvPr id="37" name="Table 36">
            <a:extLst>
              <a:ext uri="{FF2B5EF4-FFF2-40B4-BE49-F238E27FC236}">
                <a16:creationId xmlns:a16="http://schemas.microsoft.com/office/drawing/2014/main" id="{B08F8EFF-E59D-F4AB-2A35-15ABDB2F4748}"/>
              </a:ext>
            </a:extLst>
          </p:cNvPr>
          <p:cNvGraphicFramePr>
            <a:graphicFrameLocks noGrp="1"/>
          </p:cNvGraphicFramePr>
          <p:nvPr>
            <p:extLst>
              <p:ext uri="{D42A27DB-BD31-4B8C-83A1-F6EECF244321}">
                <p14:modId xmlns:p14="http://schemas.microsoft.com/office/powerpoint/2010/main" val="3469830796"/>
              </p:ext>
            </p:extLst>
          </p:nvPr>
        </p:nvGraphicFramePr>
        <p:xfrm>
          <a:off x="438930" y="3732358"/>
          <a:ext cx="2884281" cy="1188720"/>
        </p:xfrm>
        <a:graphic>
          <a:graphicData uri="http://schemas.openxmlformats.org/drawingml/2006/table">
            <a:tbl>
              <a:tblPr firstRow="1" bandRow="1">
                <a:tableStyleId>{5940675A-B579-460E-94D1-54222C63F5DA}</a:tableStyleId>
              </a:tblPr>
              <a:tblGrid>
                <a:gridCol w="2884281">
                  <a:extLst>
                    <a:ext uri="{9D8B030D-6E8A-4147-A177-3AD203B41FA5}">
                      <a16:colId xmlns:a16="http://schemas.microsoft.com/office/drawing/2014/main" val="2280300599"/>
                    </a:ext>
                  </a:extLst>
                </a:gridCol>
              </a:tblGrid>
              <a:tr h="0">
                <a:tc>
                  <a:txBody>
                    <a:bodyPr/>
                    <a:lstStyle/>
                    <a:p>
                      <a:endParaRPr lang="es-MX"/>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1575244763"/>
                  </a:ext>
                </a:extLst>
              </a:tr>
              <a:tr h="0">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405247340"/>
                  </a:ext>
                </a:extLst>
              </a:tr>
              <a:tr h="0">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861006482"/>
                  </a:ext>
                </a:extLst>
              </a:tr>
              <a:tr h="0">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3333480"/>
                  </a:ext>
                </a:extLst>
              </a:tr>
            </a:tbl>
          </a:graphicData>
        </a:graphic>
      </p:graphicFrame>
      <p:pic>
        <p:nvPicPr>
          <p:cNvPr id="35" name="Picture 34" descr="A black and white drawing of a child holding a bat&#10;&#10;Description automatically generated">
            <a:extLst>
              <a:ext uri="{FF2B5EF4-FFF2-40B4-BE49-F238E27FC236}">
                <a16:creationId xmlns:a16="http://schemas.microsoft.com/office/drawing/2014/main" id="{473727CB-1908-CA6B-C8FA-B134A6ADF4C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2802" y="3549705"/>
            <a:ext cx="745751" cy="1431514"/>
          </a:xfrm>
          <a:prstGeom prst="rect">
            <a:avLst/>
          </a:prstGeom>
        </p:spPr>
      </p:pic>
      <p:sp>
        <p:nvSpPr>
          <p:cNvPr id="39" name="TextBox 38">
            <a:extLst>
              <a:ext uri="{FF2B5EF4-FFF2-40B4-BE49-F238E27FC236}">
                <a16:creationId xmlns:a16="http://schemas.microsoft.com/office/drawing/2014/main" id="{F13E34B4-4ED3-E374-FFB5-3497D47EB545}"/>
              </a:ext>
            </a:extLst>
          </p:cNvPr>
          <p:cNvSpPr txBox="1"/>
          <p:nvPr/>
        </p:nvSpPr>
        <p:spPr>
          <a:xfrm>
            <a:off x="87207" y="4993414"/>
            <a:ext cx="3311068" cy="276999"/>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4. Escribe las reglas de tu juego favorito. </a:t>
            </a:r>
          </a:p>
        </p:txBody>
      </p:sp>
      <p:sp>
        <p:nvSpPr>
          <p:cNvPr id="40" name="Rectangle: Rounded Corners 39">
            <a:extLst>
              <a:ext uri="{FF2B5EF4-FFF2-40B4-BE49-F238E27FC236}">
                <a16:creationId xmlns:a16="http://schemas.microsoft.com/office/drawing/2014/main" id="{E7667AC3-1C24-A087-2961-8872418FF359}"/>
              </a:ext>
            </a:extLst>
          </p:cNvPr>
          <p:cNvSpPr/>
          <p:nvPr/>
        </p:nvSpPr>
        <p:spPr>
          <a:xfrm>
            <a:off x="341226" y="5301191"/>
            <a:ext cx="2907371" cy="396224"/>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1" name="TextBox 40">
            <a:extLst>
              <a:ext uri="{FF2B5EF4-FFF2-40B4-BE49-F238E27FC236}">
                <a16:creationId xmlns:a16="http://schemas.microsoft.com/office/drawing/2014/main" id="{1E04625D-7AAF-E509-7BD5-0AD5B68902DF}"/>
              </a:ext>
            </a:extLst>
          </p:cNvPr>
          <p:cNvSpPr txBox="1"/>
          <p:nvPr/>
        </p:nvSpPr>
        <p:spPr>
          <a:xfrm>
            <a:off x="1097940" y="5665309"/>
            <a:ext cx="3311068" cy="261610"/>
          </a:xfrm>
          <a:prstGeom prst="rect">
            <a:avLst/>
          </a:prstGeom>
          <a:noFill/>
        </p:spPr>
        <p:txBody>
          <a:bodyPr wrap="square">
            <a:spAutoFit/>
          </a:bodyPr>
          <a:lstStyle/>
          <a:p>
            <a:r>
              <a:rPr lang="es-MX" sz="1100" dirty="0">
                <a:latin typeface="AGPTADropOut" panose="02000603000000000000" pitchFamily="2" charset="0"/>
                <a:ea typeface="AGPTADropOut" panose="02000603000000000000" pitchFamily="2" charset="0"/>
              </a:rPr>
              <a:t>Juego favorito </a:t>
            </a:r>
          </a:p>
        </p:txBody>
      </p:sp>
      <p:graphicFrame>
        <p:nvGraphicFramePr>
          <p:cNvPr id="42" name="Table 41">
            <a:extLst>
              <a:ext uri="{FF2B5EF4-FFF2-40B4-BE49-F238E27FC236}">
                <a16:creationId xmlns:a16="http://schemas.microsoft.com/office/drawing/2014/main" id="{D56C6673-4CF4-B46A-1189-665710FF0A97}"/>
              </a:ext>
            </a:extLst>
          </p:cNvPr>
          <p:cNvGraphicFramePr>
            <a:graphicFrameLocks noGrp="1"/>
          </p:cNvGraphicFramePr>
          <p:nvPr>
            <p:extLst>
              <p:ext uri="{D42A27DB-BD31-4B8C-83A1-F6EECF244321}">
                <p14:modId xmlns:p14="http://schemas.microsoft.com/office/powerpoint/2010/main" val="1094751678"/>
              </p:ext>
            </p:extLst>
          </p:nvPr>
        </p:nvGraphicFramePr>
        <p:xfrm>
          <a:off x="143792" y="5748009"/>
          <a:ext cx="3223757" cy="1783080"/>
        </p:xfrm>
        <a:graphic>
          <a:graphicData uri="http://schemas.openxmlformats.org/drawingml/2006/table">
            <a:tbl>
              <a:tblPr firstRow="1" bandRow="1">
                <a:tableStyleId>{5940675A-B579-460E-94D1-54222C63F5DA}</a:tableStyleId>
              </a:tblPr>
              <a:tblGrid>
                <a:gridCol w="3223757">
                  <a:extLst>
                    <a:ext uri="{9D8B030D-6E8A-4147-A177-3AD203B41FA5}">
                      <a16:colId xmlns:a16="http://schemas.microsoft.com/office/drawing/2014/main" val="2280300599"/>
                    </a:ext>
                  </a:extLst>
                </a:gridCol>
              </a:tblGrid>
              <a:tr h="0">
                <a:tc>
                  <a:txBody>
                    <a:bodyPr/>
                    <a:lstStyle/>
                    <a:p>
                      <a:endParaRPr lang="es-MX"/>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575244763"/>
                  </a:ext>
                </a:extLst>
              </a:tr>
              <a:tr h="0">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3405247340"/>
                  </a:ext>
                </a:extLst>
              </a:tr>
              <a:tr h="0">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861006482"/>
                  </a:ext>
                </a:extLst>
              </a:tr>
              <a:tr h="0">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393333480"/>
                  </a:ext>
                </a:extLst>
              </a:tr>
              <a:tr h="0">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217175898"/>
                  </a:ext>
                </a:extLst>
              </a:tr>
              <a:tr h="0">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2071010318"/>
                  </a:ext>
                </a:extLst>
              </a:tr>
            </a:tbl>
          </a:graphicData>
        </a:graphic>
      </p:graphicFrame>
      <p:sp>
        <p:nvSpPr>
          <p:cNvPr id="44" name="TextBox 43">
            <a:extLst>
              <a:ext uri="{FF2B5EF4-FFF2-40B4-BE49-F238E27FC236}">
                <a16:creationId xmlns:a16="http://schemas.microsoft.com/office/drawing/2014/main" id="{52876071-9138-B453-6AB9-3B5B33AC533E}"/>
              </a:ext>
            </a:extLst>
          </p:cNvPr>
          <p:cNvSpPr txBox="1"/>
          <p:nvPr/>
        </p:nvSpPr>
        <p:spPr>
          <a:xfrm>
            <a:off x="1264029" y="5920524"/>
            <a:ext cx="3311068" cy="261610"/>
          </a:xfrm>
          <a:prstGeom prst="rect">
            <a:avLst/>
          </a:prstGeom>
          <a:noFill/>
        </p:spPr>
        <p:txBody>
          <a:bodyPr wrap="square">
            <a:spAutoFit/>
          </a:bodyPr>
          <a:lstStyle/>
          <a:p>
            <a:r>
              <a:rPr lang="es-MX" sz="1100" b="1" dirty="0">
                <a:latin typeface="AGPTADropOut" panose="02000603000000000000" pitchFamily="2" charset="0"/>
                <a:ea typeface="AGPTADropOut" panose="02000603000000000000" pitchFamily="2" charset="0"/>
              </a:rPr>
              <a:t>REGLAS</a:t>
            </a:r>
          </a:p>
        </p:txBody>
      </p:sp>
      <p:sp>
        <p:nvSpPr>
          <p:cNvPr id="48" name="TextBox 47">
            <a:extLst>
              <a:ext uri="{FF2B5EF4-FFF2-40B4-BE49-F238E27FC236}">
                <a16:creationId xmlns:a16="http://schemas.microsoft.com/office/drawing/2014/main" id="{60D78833-F0B8-B30B-3579-46B92D987D96}"/>
              </a:ext>
            </a:extLst>
          </p:cNvPr>
          <p:cNvSpPr txBox="1"/>
          <p:nvPr/>
        </p:nvSpPr>
        <p:spPr>
          <a:xfrm>
            <a:off x="3432238" y="723723"/>
            <a:ext cx="3222072" cy="1015663"/>
          </a:xfrm>
          <a:prstGeom prst="rect">
            <a:avLst/>
          </a:prstGeom>
          <a:noFill/>
        </p:spPr>
        <p:txBody>
          <a:bodyPr wrap="square">
            <a:spAutoFit/>
          </a:bodyPr>
          <a:lstStyle/>
          <a:p>
            <a:pPr algn="just"/>
            <a:r>
              <a:rPr lang="es-MX" sz="1200" dirty="0">
                <a:latin typeface="KAPeachSugar" pitchFamily="2" charset="0"/>
              </a:rPr>
              <a:t>Aitana cumplió años y le regalaron unos globos, su primo Rafael le comentó que, si le podía prestar uno para jugar con él, Aitana no le quiso prestar ningún globo. Finalmente, Rafael se molestó mucho buscó un lápiz y decidió poncharle los globos. </a:t>
            </a:r>
          </a:p>
        </p:txBody>
      </p:sp>
      <p:graphicFrame>
        <p:nvGraphicFramePr>
          <p:cNvPr id="49" name="Table 48">
            <a:extLst>
              <a:ext uri="{FF2B5EF4-FFF2-40B4-BE49-F238E27FC236}">
                <a16:creationId xmlns:a16="http://schemas.microsoft.com/office/drawing/2014/main" id="{5452EA65-7885-A7F0-15D9-09C64CB71598}"/>
              </a:ext>
            </a:extLst>
          </p:cNvPr>
          <p:cNvGraphicFramePr>
            <a:graphicFrameLocks noGrp="1"/>
          </p:cNvGraphicFramePr>
          <p:nvPr>
            <p:extLst>
              <p:ext uri="{D42A27DB-BD31-4B8C-83A1-F6EECF244321}">
                <p14:modId xmlns:p14="http://schemas.microsoft.com/office/powerpoint/2010/main" val="2174607041"/>
              </p:ext>
            </p:extLst>
          </p:nvPr>
        </p:nvGraphicFramePr>
        <p:xfrm>
          <a:off x="3517848" y="1722510"/>
          <a:ext cx="2356768" cy="1188720"/>
        </p:xfrm>
        <a:graphic>
          <a:graphicData uri="http://schemas.openxmlformats.org/drawingml/2006/table">
            <a:tbl>
              <a:tblPr firstRow="1" bandRow="1">
                <a:tableStyleId>{5940675A-B579-460E-94D1-54222C63F5DA}</a:tableStyleId>
              </a:tblPr>
              <a:tblGrid>
                <a:gridCol w="2356768">
                  <a:extLst>
                    <a:ext uri="{9D8B030D-6E8A-4147-A177-3AD203B41FA5}">
                      <a16:colId xmlns:a16="http://schemas.microsoft.com/office/drawing/2014/main" val="2280300599"/>
                    </a:ext>
                  </a:extLst>
                </a:gridCol>
              </a:tblGrid>
              <a:tr h="183858">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1575244763"/>
                  </a:ext>
                </a:extLst>
              </a:tr>
              <a:tr h="183858">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405247340"/>
                  </a:ext>
                </a:extLst>
              </a:tr>
              <a:tr h="183858">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861006482"/>
                  </a:ext>
                </a:extLst>
              </a:tr>
              <a:tr h="183858">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3333480"/>
                  </a:ext>
                </a:extLst>
              </a:tr>
            </a:tbl>
          </a:graphicData>
        </a:graphic>
      </p:graphicFrame>
      <p:pic>
        <p:nvPicPr>
          <p:cNvPr id="46" name="Picture 45" descr="A cartoon of a child and child&#10;&#10;Description automatically generated">
            <a:extLst>
              <a:ext uri="{FF2B5EF4-FFF2-40B4-BE49-F238E27FC236}">
                <a16:creationId xmlns:a16="http://schemas.microsoft.com/office/drawing/2014/main" id="{3C8DBA93-7BD3-1350-8932-E2DF61C9AAC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72574" y="1757094"/>
            <a:ext cx="1248435" cy="1186608"/>
          </a:xfrm>
          <a:prstGeom prst="rect">
            <a:avLst/>
          </a:prstGeom>
        </p:spPr>
      </p:pic>
      <p:sp>
        <p:nvSpPr>
          <p:cNvPr id="51" name="TextBox 50">
            <a:extLst>
              <a:ext uri="{FF2B5EF4-FFF2-40B4-BE49-F238E27FC236}">
                <a16:creationId xmlns:a16="http://schemas.microsoft.com/office/drawing/2014/main" id="{52C7198B-6DDE-7C3D-6B15-4D322CEF5CA5}"/>
              </a:ext>
            </a:extLst>
          </p:cNvPr>
          <p:cNvSpPr txBox="1"/>
          <p:nvPr/>
        </p:nvSpPr>
        <p:spPr>
          <a:xfrm>
            <a:off x="100136" y="7256093"/>
            <a:ext cx="3412780" cy="461665"/>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5. Escribe una acción para tener una comunicación asertiva. </a:t>
            </a:r>
          </a:p>
        </p:txBody>
      </p:sp>
      <p:sp>
        <p:nvSpPr>
          <p:cNvPr id="53" name="Rectangle: Rounded Corners 52">
            <a:extLst>
              <a:ext uri="{FF2B5EF4-FFF2-40B4-BE49-F238E27FC236}">
                <a16:creationId xmlns:a16="http://schemas.microsoft.com/office/drawing/2014/main" id="{63BF04A0-3EDA-8B39-B4F9-BE3DDBAF91E1}"/>
              </a:ext>
            </a:extLst>
          </p:cNvPr>
          <p:cNvSpPr/>
          <p:nvPr/>
        </p:nvSpPr>
        <p:spPr>
          <a:xfrm>
            <a:off x="314916" y="8066441"/>
            <a:ext cx="2907371" cy="736719"/>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5" name="Picture 54" descr="A black and white of two girls hugging&#10;&#10;Description automatically generated">
            <a:extLst>
              <a:ext uri="{FF2B5EF4-FFF2-40B4-BE49-F238E27FC236}">
                <a16:creationId xmlns:a16="http://schemas.microsoft.com/office/drawing/2014/main" id="{528213BE-3A12-5CA8-7837-07D85070DF1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3632" y="7726107"/>
            <a:ext cx="993218" cy="1309429"/>
          </a:xfrm>
          <a:prstGeom prst="rect">
            <a:avLst/>
          </a:prstGeom>
        </p:spPr>
      </p:pic>
      <p:sp>
        <p:nvSpPr>
          <p:cNvPr id="64" name="TextBox 63">
            <a:extLst>
              <a:ext uri="{FF2B5EF4-FFF2-40B4-BE49-F238E27FC236}">
                <a16:creationId xmlns:a16="http://schemas.microsoft.com/office/drawing/2014/main" id="{47E7E788-58E2-023C-4F79-77BF8B104504}"/>
              </a:ext>
            </a:extLst>
          </p:cNvPr>
          <p:cNvSpPr txBox="1"/>
          <p:nvPr/>
        </p:nvSpPr>
        <p:spPr>
          <a:xfrm>
            <a:off x="3433865" y="2995102"/>
            <a:ext cx="3311068" cy="892552"/>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7. Escribe las características sociales de tu familia (vivienda, vestimenta, alimentación e idioma) </a:t>
            </a:r>
          </a:p>
          <a:p>
            <a:endParaRPr lang="es-ES" sz="1400" b="1" dirty="0">
              <a:latin typeface="APLKinderPeeps" panose="02000603000000000000" pitchFamily="2" charset="0"/>
              <a:ea typeface="APLKinderPeeps" panose="02000603000000000000" pitchFamily="2" charset="0"/>
            </a:endParaRPr>
          </a:p>
          <a:p>
            <a:r>
              <a:rPr lang="es-MX" sz="1400" b="1" dirty="0">
                <a:latin typeface="APLKinderPeeps" panose="02000603000000000000" pitchFamily="2" charset="0"/>
                <a:ea typeface="APLKinderPeeps" panose="02000603000000000000" pitchFamily="2" charset="0"/>
              </a:rPr>
              <a:t> </a:t>
            </a:r>
            <a:endParaRPr lang="es-MX" sz="1400" dirty="0">
              <a:latin typeface="APLKinderPeeps" panose="02000603000000000000" pitchFamily="2" charset="0"/>
              <a:ea typeface="APLKinderPeeps" panose="02000603000000000000" pitchFamily="2" charset="0"/>
            </a:endParaRPr>
          </a:p>
        </p:txBody>
      </p:sp>
      <p:graphicFrame>
        <p:nvGraphicFramePr>
          <p:cNvPr id="65" name="Table 64">
            <a:extLst>
              <a:ext uri="{FF2B5EF4-FFF2-40B4-BE49-F238E27FC236}">
                <a16:creationId xmlns:a16="http://schemas.microsoft.com/office/drawing/2014/main" id="{BEAD4F36-D9AE-C9B0-0B71-766156F13594}"/>
              </a:ext>
            </a:extLst>
          </p:cNvPr>
          <p:cNvGraphicFramePr>
            <a:graphicFrameLocks noGrp="1"/>
          </p:cNvGraphicFramePr>
          <p:nvPr>
            <p:extLst>
              <p:ext uri="{D42A27DB-BD31-4B8C-83A1-F6EECF244321}">
                <p14:modId xmlns:p14="http://schemas.microsoft.com/office/powerpoint/2010/main" val="3446575944"/>
              </p:ext>
            </p:extLst>
          </p:nvPr>
        </p:nvGraphicFramePr>
        <p:xfrm>
          <a:off x="3505617" y="3671102"/>
          <a:ext cx="3148693" cy="1188720"/>
        </p:xfrm>
        <a:graphic>
          <a:graphicData uri="http://schemas.openxmlformats.org/drawingml/2006/table">
            <a:tbl>
              <a:tblPr firstRow="1" bandRow="1">
                <a:tableStyleId>{5940675A-B579-460E-94D1-54222C63F5DA}</a:tableStyleId>
              </a:tblPr>
              <a:tblGrid>
                <a:gridCol w="3148693">
                  <a:extLst>
                    <a:ext uri="{9D8B030D-6E8A-4147-A177-3AD203B41FA5}">
                      <a16:colId xmlns:a16="http://schemas.microsoft.com/office/drawing/2014/main" val="2280300599"/>
                    </a:ext>
                  </a:extLst>
                </a:gridCol>
              </a:tblGrid>
              <a:tr h="183858">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75244763"/>
                  </a:ext>
                </a:extLst>
              </a:tr>
              <a:tr h="183858">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405247340"/>
                  </a:ext>
                </a:extLst>
              </a:tr>
              <a:tr h="183858">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861006482"/>
                  </a:ext>
                </a:extLst>
              </a:tr>
              <a:tr h="183858">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3333480"/>
                  </a:ext>
                </a:extLst>
              </a:tr>
            </a:tbl>
          </a:graphicData>
        </a:graphic>
      </p:graphicFrame>
      <p:pic>
        <p:nvPicPr>
          <p:cNvPr id="68" name="Picture 67" descr="A cartoon face with big eyes and a smile&#10;&#10;Description automatically generated">
            <a:extLst>
              <a:ext uri="{FF2B5EF4-FFF2-40B4-BE49-F238E27FC236}">
                <a16:creationId xmlns:a16="http://schemas.microsoft.com/office/drawing/2014/main" id="{ECBD8596-4019-703A-41A7-057F2F459F3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80794" y="3763885"/>
            <a:ext cx="442572" cy="1080836"/>
          </a:xfrm>
          <a:prstGeom prst="rect">
            <a:avLst/>
          </a:prstGeom>
        </p:spPr>
      </p:pic>
      <p:sp>
        <p:nvSpPr>
          <p:cNvPr id="70" name="TextBox 69">
            <a:extLst>
              <a:ext uri="{FF2B5EF4-FFF2-40B4-BE49-F238E27FC236}">
                <a16:creationId xmlns:a16="http://schemas.microsoft.com/office/drawing/2014/main" id="{1AC84679-22E6-7251-0431-77A0F6B65E4F}"/>
              </a:ext>
            </a:extLst>
          </p:cNvPr>
          <p:cNvSpPr txBox="1"/>
          <p:nvPr/>
        </p:nvSpPr>
        <p:spPr>
          <a:xfrm>
            <a:off x="3377943" y="4910112"/>
            <a:ext cx="3311068" cy="892552"/>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8. Colorea la situación donde se presente la comunicación corporal. </a:t>
            </a:r>
          </a:p>
          <a:p>
            <a:endParaRPr lang="es-ES" sz="1400" b="1" dirty="0">
              <a:latin typeface="APLKinderPeeps" panose="02000603000000000000" pitchFamily="2" charset="0"/>
              <a:ea typeface="APLKinderPeeps" panose="02000603000000000000" pitchFamily="2" charset="0"/>
            </a:endParaRPr>
          </a:p>
          <a:p>
            <a:r>
              <a:rPr lang="es-MX" sz="1400" b="1" dirty="0">
                <a:latin typeface="APLKinderPeeps" panose="02000603000000000000" pitchFamily="2" charset="0"/>
                <a:ea typeface="APLKinderPeeps" panose="02000603000000000000" pitchFamily="2" charset="0"/>
              </a:rPr>
              <a:t> </a:t>
            </a:r>
            <a:endParaRPr lang="es-MX" sz="1400" dirty="0">
              <a:latin typeface="APLKinderPeeps" panose="02000603000000000000" pitchFamily="2" charset="0"/>
              <a:ea typeface="APLKinderPeeps" panose="02000603000000000000" pitchFamily="2" charset="0"/>
            </a:endParaRPr>
          </a:p>
        </p:txBody>
      </p:sp>
      <p:pic>
        <p:nvPicPr>
          <p:cNvPr id="71" name="Picture 70">
            <a:extLst>
              <a:ext uri="{FF2B5EF4-FFF2-40B4-BE49-F238E27FC236}">
                <a16:creationId xmlns:a16="http://schemas.microsoft.com/office/drawing/2014/main" id="{775D19EA-DE4E-B217-D7E7-BDBDC9D5F902}"/>
              </a:ext>
            </a:extLst>
          </p:cNvPr>
          <p:cNvPicPr>
            <a:picLocks noChangeAspect="1"/>
          </p:cNvPicPr>
          <p:nvPr/>
        </p:nvPicPr>
        <p:blipFill>
          <a:blip r:embed="rId17"/>
          <a:stretch>
            <a:fillRect/>
          </a:stretch>
        </p:blipFill>
        <p:spPr>
          <a:xfrm>
            <a:off x="3444957" y="5337902"/>
            <a:ext cx="1012024" cy="1140051"/>
          </a:xfrm>
          <a:prstGeom prst="rect">
            <a:avLst/>
          </a:prstGeom>
        </p:spPr>
      </p:pic>
      <p:pic>
        <p:nvPicPr>
          <p:cNvPr id="72" name="Picture 71" descr="A black and white line art of a cell phone&#10;&#10;Description automatically generated">
            <a:extLst>
              <a:ext uri="{FF2B5EF4-FFF2-40B4-BE49-F238E27FC236}">
                <a16:creationId xmlns:a16="http://schemas.microsoft.com/office/drawing/2014/main" id="{ECB75E98-8F60-3707-F29F-BB9E2C3B8FD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306365" y="5142557"/>
            <a:ext cx="1758122" cy="1358149"/>
          </a:xfrm>
          <a:prstGeom prst="rect">
            <a:avLst/>
          </a:prstGeom>
        </p:spPr>
      </p:pic>
      <p:pic>
        <p:nvPicPr>
          <p:cNvPr id="76" name="Picture 75">
            <a:extLst>
              <a:ext uri="{FF2B5EF4-FFF2-40B4-BE49-F238E27FC236}">
                <a16:creationId xmlns:a16="http://schemas.microsoft.com/office/drawing/2014/main" id="{E259871B-CD7E-4FEC-54A0-6FE536086EFB}"/>
              </a:ext>
            </a:extLst>
          </p:cNvPr>
          <p:cNvPicPr>
            <a:picLocks noChangeAspect="1"/>
          </p:cNvPicPr>
          <p:nvPr/>
        </p:nvPicPr>
        <p:blipFill>
          <a:blip r:embed="rId19"/>
          <a:stretch>
            <a:fillRect/>
          </a:stretch>
        </p:blipFill>
        <p:spPr>
          <a:xfrm>
            <a:off x="4772630" y="5279358"/>
            <a:ext cx="612321" cy="1164472"/>
          </a:xfrm>
          <a:prstGeom prst="rect">
            <a:avLst/>
          </a:prstGeom>
        </p:spPr>
      </p:pic>
      <p:sp>
        <p:nvSpPr>
          <p:cNvPr id="85" name="Rectangle: Rounded Corners 84">
            <a:extLst>
              <a:ext uri="{FF2B5EF4-FFF2-40B4-BE49-F238E27FC236}">
                <a16:creationId xmlns:a16="http://schemas.microsoft.com/office/drawing/2014/main" id="{B0587530-D202-372D-9B62-32844A93AF10}"/>
              </a:ext>
            </a:extLst>
          </p:cNvPr>
          <p:cNvSpPr/>
          <p:nvPr/>
        </p:nvSpPr>
        <p:spPr>
          <a:xfrm>
            <a:off x="3487595" y="8476276"/>
            <a:ext cx="1462312" cy="396224"/>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7" name="TextBox 76">
            <a:extLst>
              <a:ext uri="{FF2B5EF4-FFF2-40B4-BE49-F238E27FC236}">
                <a16:creationId xmlns:a16="http://schemas.microsoft.com/office/drawing/2014/main" id="{F06E20DE-1220-1979-16C3-A3E053A95740}"/>
              </a:ext>
            </a:extLst>
          </p:cNvPr>
          <p:cNvSpPr txBox="1"/>
          <p:nvPr/>
        </p:nvSpPr>
        <p:spPr>
          <a:xfrm>
            <a:off x="3454860" y="6531509"/>
            <a:ext cx="3311068" cy="892552"/>
          </a:xfrm>
          <a:prstGeom prst="rect">
            <a:avLst/>
          </a:prstGeom>
          <a:noFill/>
        </p:spPr>
        <p:txBody>
          <a:bodyPr wrap="square">
            <a:spAutoFit/>
          </a:bodyPr>
          <a:lstStyle/>
          <a:p>
            <a:r>
              <a:rPr lang="es-MX" sz="1200" b="1" dirty="0">
                <a:latin typeface="APLKinderPeeps" panose="02000603000000000000" pitchFamily="2" charset="0"/>
                <a:ea typeface="APLKinderPeeps" panose="02000603000000000000" pitchFamily="2" charset="0"/>
              </a:rPr>
              <a:t>9-10. Escribe el significado de las siguientes expresiones no verbales. </a:t>
            </a:r>
          </a:p>
          <a:p>
            <a:endParaRPr lang="es-ES" sz="1400" b="1" dirty="0">
              <a:latin typeface="APLKinderPeeps" panose="02000603000000000000" pitchFamily="2" charset="0"/>
              <a:ea typeface="APLKinderPeeps" panose="02000603000000000000" pitchFamily="2" charset="0"/>
            </a:endParaRPr>
          </a:p>
          <a:p>
            <a:r>
              <a:rPr lang="es-MX" sz="1400" b="1" dirty="0">
                <a:latin typeface="APLKinderPeeps" panose="02000603000000000000" pitchFamily="2" charset="0"/>
                <a:ea typeface="APLKinderPeeps" panose="02000603000000000000" pitchFamily="2" charset="0"/>
              </a:rPr>
              <a:t> </a:t>
            </a:r>
            <a:endParaRPr lang="es-MX" sz="1400" dirty="0">
              <a:latin typeface="APLKinderPeeps" panose="02000603000000000000" pitchFamily="2" charset="0"/>
              <a:ea typeface="APLKinderPeeps" panose="02000603000000000000" pitchFamily="2" charset="0"/>
            </a:endParaRPr>
          </a:p>
        </p:txBody>
      </p:sp>
      <p:pic>
        <p:nvPicPr>
          <p:cNvPr id="81" name="Picture 80">
            <a:extLst>
              <a:ext uri="{FF2B5EF4-FFF2-40B4-BE49-F238E27FC236}">
                <a16:creationId xmlns:a16="http://schemas.microsoft.com/office/drawing/2014/main" id="{5668ED48-4940-10FF-2D13-703882360F56}"/>
              </a:ext>
            </a:extLst>
          </p:cNvPr>
          <p:cNvPicPr>
            <a:picLocks noChangeAspect="1"/>
          </p:cNvPicPr>
          <p:nvPr/>
        </p:nvPicPr>
        <p:blipFill>
          <a:blip r:embed="rId20"/>
          <a:stretch>
            <a:fillRect/>
          </a:stretch>
        </p:blipFill>
        <p:spPr>
          <a:xfrm>
            <a:off x="3630848" y="7219117"/>
            <a:ext cx="977421" cy="1255267"/>
          </a:xfrm>
          <a:prstGeom prst="rect">
            <a:avLst/>
          </a:prstGeom>
        </p:spPr>
      </p:pic>
      <p:pic>
        <p:nvPicPr>
          <p:cNvPr id="84" name="Picture 83">
            <a:extLst>
              <a:ext uri="{FF2B5EF4-FFF2-40B4-BE49-F238E27FC236}">
                <a16:creationId xmlns:a16="http://schemas.microsoft.com/office/drawing/2014/main" id="{0838963C-AE83-C988-2A5A-12C9302CBE28}"/>
              </a:ext>
            </a:extLst>
          </p:cNvPr>
          <p:cNvPicPr>
            <a:picLocks noChangeAspect="1"/>
          </p:cNvPicPr>
          <p:nvPr/>
        </p:nvPicPr>
        <p:blipFill>
          <a:blip r:embed="rId21"/>
          <a:stretch>
            <a:fillRect/>
          </a:stretch>
        </p:blipFill>
        <p:spPr>
          <a:xfrm>
            <a:off x="5406920" y="7124618"/>
            <a:ext cx="977421" cy="1409074"/>
          </a:xfrm>
          <a:prstGeom prst="rect">
            <a:avLst/>
          </a:prstGeom>
        </p:spPr>
      </p:pic>
      <p:sp>
        <p:nvSpPr>
          <p:cNvPr id="87" name="Rectangle: Rounded Corners 86">
            <a:extLst>
              <a:ext uri="{FF2B5EF4-FFF2-40B4-BE49-F238E27FC236}">
                <a16:creationId xmlns:a16="http://schemas.microsoft.com/office/drawing/2014/main" id="{4AC2AAF4-3327-2119-9F1A-0EF9A6A36158}"/>
              </a:ext>
            </a:extLst>
          </p:cNvPr>
          <p:cNvSpPr/>
          <p:nvPr/>
        </p:nvSpPr>
        <p:spPr>
          <a:xfrm>
            <a:off x="5182271" y="8476276"/>
            <a:ext cx="1462312" cy="396224"/>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5622423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5758</TotalTime>
  <Words>977</Words>
  <Application>Microsoft Office PowerPoint</Application>
  <PresentationFormat>Letter Paper (8.5x11 in)</PresentationFormat>
  <Paragraphs>172</Paragraphs>
  <Slides>7</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7</vt:i4>
      </vt:variant>
    </vt:vector>
  </HeadingPairs>
  <TitlesOfParts>
    <vt:vector size="22" baseType="lpstr">
      <vt:lpstr>KAJoyful</vt:lpstr>
      <vt:lpstr>AGByeFelicia</vt:lpstr>
      <vt:lpstr>AGPTADropOut</vt:lpstr>
      <vt:lpstr>APLAlltheFeels</vt:lpstr>
      <vt:lpstr>APLKinderPeeps</vt:lpstr>
      <vt:lpstr>APLRealTalk</vt:lpstr>
      <vt:lpstr>APLTypeATeacher</vt:lpstr>
      <vt:lpstr>Arial</vt:lpstr>
      <vt:lpstr>Calibri</vt:lpstr>
      <vt:lpstr>Calibri Light</vt:lpstr>
      <vt:lpstr>HelloTeacher2</vt:lpstr>
      <vt:lpstr>KAHowever</vt:lpstr>
      <vt:lpstr>KAMoreDreams</vt:lpstr>
      <vt:lpstr>KAPeachSugar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Dianna Gonnzalez</dc:creator>
  <cp:lastModifiedBy>Dianna Gonnzalez</cp:lastModifiedBy>
  <cp:revision>214</cp:revision>
  <dcterms:created xsi:type="dcterms:W3CDTF">2024-02-06T23:56:43Z</dcterms:created>
  <dcterms:modified xsi:type="dcterms:W3CDTF">2025-02-23T18:51:56Z</dcterms:modified>
</cp:coreProperties>
</file>