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3" r:id="rId2"/>
    <p:sldId id="257" r:id="rId3"/>
    <p:sldId id="262" r:id="rId4"/>
    <p:sldId id="258" r:id="rId5"/>
    <p:sldId id="261" r:id="rId6"/>
    <p:sldId id="260" r:id="rId7"/>
    <p:sldId id="259" r:id="rId8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192B1B-512A-41C4-8921-6CDE89A54EF4}" v="4" dt="2025-02-23T18:49:12.0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 showGuides="1">
      <p:cViewPr varScale="1">
        <p:scale>
          <a:sx n="49" d="100"/>
          <a:sy n="49" d="100"/>
        </p:scale>
        <p:origin x="2358" y="4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na Gonnzalez" userId="d19a64ab6d97c101" providerId="LiveId" clId="{F1192B1B-512A-41C4-8921-6CDE89A54EF4}"/>
    <pc:docChg chg="undo custSel modSld">
      <pc:chgData name="Dianna Gonnzalez" userId="d19a64ab6d97c101" providerId="LiveId" clId="{F1192B1B-512A-41C4-8921-6CDE89A54EF4}" dt="2025-02-23T18:49:14.372" v="17" actId="1076"/>
      <pc:docMkLst>
        <pc:docMk/>
      </pc:docMkLst>
      <pc:sldChg chg="addSp delSp modSp mod">
        <pc:chgData name="Dianna Gonnzalez" userId="d19a64ab6d97c101" providerId="LiveId" clId="{F1192B1B-512A-41C4-8921-6CDE89A54EF4}" dt="2025-02-23T18:49:14.372" v="17" actId="1076"/>
        <pc:sldMkLst>
          <pc:docMk/>
          <pc:sldMk cId="257818916" sldId="257"/>
        </pc:sldMkLst>
        <pc:spChg chg="add del">
          <ac:chgData name="Dianna Gonnzalez" userId="d19a64ab6d97c101" providerId="LiveId" clId="{F1192B1B-512A-41C4-8921-6CDE89A54EF4}" dt="2025-02-23T18:48:33.978" v="1" actId="478"/>
          <ac:spMkLst>
            <pc:docMk/>
            <pc:sldMk cId="257818916" sldId="257"/>
            <ac:spMk id="15" creationId="{C69DF65C-D823-D79A-9992-899DDF911AFA}"/>
          </ac:spMkLst>
        </pc:spChg>
        <pc:spChg chg="add del">
          <ac:chgData name="Dianna Gonnzalez" userId="d19a64ab6d97c101" providerId="LiveId" clId="{F1192B1B-512A-41C4-8921-6CDE89A54EF4}" dt="2025-02-23T18:48:41.314" v="3" actId="478"/>
          <ac:spMkLst>
            <pc:docMk/>
            <pc:sldMk cId="257818916" sldId="257"/>
            <ac:spMk id="18" creationId="{EDBFB3D9-9777-9047-0616-F4296533EDE3}"/>
          </ac:spMkLst>
        </pc:spChg>
        <pc:spChg chg="del">
          <ac:chgData name="Dianna Gonnzalez" userId="d19a64ab6d97c101" providerId="LiveId" clId="{F1192B1B-512A-41C4-8921-6CDE89A54EF4}" dt="2025-02-23T18:49:04.498" v="15" actId="478"/>
          <ac:spMkLst>
            <pc:docMk/>
            <pc:sldMk cId="257818916" sldId="257"/>
            <ac:spMk id="39" creationId="{9BCDFB80-D5E5-9DE6-4467-FD1F6699B795}"/>
          </ac:spMkLst>
        </pc:spChg>
        <pc:spChg chg="del">
          <ac:chgData name="Dianna Gonnzalez" userId="d19a64ab6d97c101" providerId="LiveId" clId="{F1192B1B-512A-41C4-8921-6CDE89A54EF4}" dt="2025-02-23T18:49:04.498" v="15" actId="478"/>
          <ac:spMkLst>
            <pc:docMk/>
            <pc:sldMk cId="257818916" sldId="257"/>
            <ac:spMk id="40" creationId="{BB99EAFA-234A-9072-549B-626529B10325}"/>
          </ac:spMkLst>
        </pc:spChg>
        <pc:picChg chg="add mod">
          <ac:chgData name="Dianna Gonnzalez" userId="d19a64ab6d97c101" providerId="LiveId" clId="{F1192B1B-512A-41C4-8921-6CDE89A54EF4}" dt="2025-02-23T18:48:46.648" v="5"/>
          <ac:picMkLst>
            <pc:docMk/>
            <pc:sldMk cId="257818916" sldId="257"/>
            <ac:picMk id="9" creationId="{A29FD304-6B8F-51E7-E053-A55BD3486628}"/>
          </ac:picMkLst>
        </pc:picChg>
        <pc:picChg chg="add mod">
          <ac:chgData name="Dianna Gonnzalez" userId="d19a64ab6d97c101" providerId="LiveId" clId="{F1192B1B-512A-41C4-8921-6CDE89A54EF4}" dt="2025-02-23T18:48:46.648" v="5"/>
          <ac:picMkLst>
            <pc:docMk/>
            <pc:sldMk cId="257818916" sldId="257"/>
            <ac:picMk id="10" creationId="{08705D09-21BC-6264-3668-78C67EB6E82D}"/>
          </ac:picMkLst>
        </pc:picChg>
        <pc:picChg chg="add del">
          <ac:chgData name="Dianna Gonnzalez" userId="d19a64ab6d97c101" providerId="LiveId" clId="{F1192B1B-512A-41C4-8921-6CDE89A54EF4}" dt="2025-02-23T18:48:45.201" v="4" actId="478"/>
          <ac:picMkLst>
            <pc:docMk/>
            <pc:sldMk cId="257818916" sldId="257"/>
            <ac:picMk id="14" creationId="{9022F488-1A7C-942D-5D79-9903077E4F0D}"/>
          </ac:picMkLst>
        </pc:picChg>
        <pc:picChg chg="add del">
          <ac:chgData name="Dianna Gonnzalez" userId="d19a64ab6d97c101" providerId="LiveId" clId="{F1192B1B-512A-41C4-8921-6CDE89A54EF4}" dt="2025-02-23T18:48:45.201" v="4" actId="478"/>
          <ac:picMkLst>
            <pc:docMk/>
            <pc:sldMk cId="257818916" sldId="257"/>
            <ac:picMk id="17" creationId="{08191509-A8AA-FC91-42E8-CE1513AF8857}"/>
          </ac:picMkLst>
        </pc:picChg>
        <pc:picChg chg="add del">
          <ac:chgData name="Dianna Gonnzalez" userId="d19a64ab6d97c101" providerId="LiveId" clId="{F1192B1B-512A-41C4-8921-6CDE89A54EF4}" dt="2025-02-23T18:48:45.201" v="4" actId="478"/>
          <ac:picMkLst>
            <pc:docMk/>
            <pc:sldMk cId="257818916" sldId="257"/>
            <ac:picMk id="20" creationId="{A740801A-1F81-3365-459C-60D69E37DFA0}"/>
          </ac:picMkLst>
        </pc:picChg>
        <pc:picChg chg="add del">
          <ac:chgData name="Dianna Gonnzalez" userId="d19a64ab6d97c101" providerId="LiveId" clId="{F1192B1B-512A-41C4-8921-6CDE89A54EF4}" dt="2025-02-23T18:48:45.201" v="4" actId="478"/>
          <ac:picMkLst>
            <pc:docMk/>
            <pc:sldMk cId="257818916" sldId="257"/>
            <ac:picMk id="21" creationId="{ADD107E3-FC25-7C50-6009-A8949DF333AC}"/>
          </ac:picMkLst>
        </pc:picChg>
        <pc:picChg chg="del">
          <ac:chgData name="Dianna Gonnzalez" userId="d19a64ab6d97c101" providerId="LiveId" clId="{F1192B1B-512A-41C4-8921-6CDE89A54EF4}" dt="2025-02-23T18:49:04.498" v="15" actId="478"/>
          <ac:picMkLst>
            <pc:docMk/>
            <pc:sldMk cId="257818916" sldId="257"/>
            <ac:picMk id="23" creationId="{ECBA85C8-442A-E950-B010-5FFC14888DA2}"/>
          </ac:picMkLst>
        </pc:picChg>
        <pc:picChg chg="add mod">
          <ac:chgData name="Dianna Gonnzalez" userId="d19a64ab6d97c101" providerId="LiveId" clId="{F1192B1B-512A-41C4-8921-6CDE89A54EF4}" dt="2025-02-23T18:48:46.648" v="5"/>
          <ac:picMkLst>
            <pc:docMk/>
            <pc:sldMk cId="257818916" sldId="257"/>
            <ac:picMk id="24" creationId="{FC3BD57C-6D46-07B5-0A36-AEB7476543C7}"/>
          </ac:picMkLst>
        </pc:picChg>
        <pc:picChg chg="add mod">
          <ac:chgData name="Dianna Gonnzalez" userId="d19a64ab6d97c101" providerId="LiveId" clId="{F1192B1B-512A-41C4-8921-6CDE89A54EF4}" dt="2025-02-23T18:48:46.648" v="5"/>
          <ac:picMkLst>
            <pc:docMk/>
            <pc:sldMk cId="257818916" sldId="257"/>
            <ac:picMk id="26" creationId="{8211BA3E-AD1C-A779-B5CF-840A1F38E976}"/>
          </ac:picMkLst>
        </pc:picChg>
        <pc:picChg chg="add mod ord">
          <ac:chgData name="Dianna Gonnzalez" userId="d19a64ab6d97c101" providerId="LiveId" clId="{F1192B1B-512A-41C4-8921-6CDE89A54EF4}" dt="2025-02-23T18:48:58.086" v="14" actId="170"/>
          <ac:picMkLst>
            <pc:docMk/>
            <pc:sldMk cId="257818916" sldId="257"/>
            <ac:picMk id="28" creationId="{7B8A62F2-FF64-513D-9F06-D066912770C3}"/>
          </ac:picMkLst>
        </pc:picChg>
        <pc:picChg chg="add mod">
          <ac:chgData name="Dianna Gonnzalez" userId="d19a64ab6d97c101" providerId="LiveId" clId="{F1192B1B-512A-41C4-8921-6CDE89A54EF4}" dt="2025-02-23T18:49:14.372" v="17" actId="1076"/>
          <ac:picMkLst>
            <pc:docMk/>
            <pc:sldMk cId="257818916" sldId="257"/>
            <ac:picMk id="29" creationId="{36C129F7-CB90-199B-6089-43EB717F9746}"/>
          </ac:picMkLst>
        </pc:picChg>
        <pc:picChg chg="del">
          <ac:chgData name="Dianna Gonnzalez" userId="d19a64ab6d97c101" providerId="LiveId" clId="{F1192B1B-512A-41C4-8921-6CDE89A54EF4}" dt="2025-02-23T18:49:04.498" v="15" actId="478"/>
          <ac:picMkLst>
            <pc:docMk/>
            <pc:sldMk cId="257818916" sldId="257"/>
            <ac:picMk id="36" creationId="{91F28A66-E109-8F19-0AD8-2FE7F520C891}"/>
          </ac:picMkLst>
        </pc:picChg>
        <pc:picChg chg="del">
          <ac:chgData name="Dianna Gonnzalez" userId="d19a64ab6d97c101" providerId="LiveId" clId="{F1192B1B-512A-41C4-8921-6CDE89A54EF4}" dt="2025-02-23T18:49:04.498" v="15" actId="478"/>
          <ac:picMkLst>
            <pc:docMk/>
            <pc:sldMk cId="257818916" sldId="257"/>
            <ac:picMk id="38" creationId="{A3CB2217-609E-6096-AC70-60C2C0A7FBBB}"/>
          </ac:picMkLst>
        </pc:picChg>
        <pc:picChg chg="del">
          <ac:chgData name="Dianna Gonnzalez" userId="d19a64ab6d97c101" providerId="LiveId" clId="{F1192B1B-512A-41C4-8921-6CDE89A54EF4}" dt="2025-02-23T18:49:04.498" v="15" actId="478"/>
          <ac:picMkLst>
            <pc:docMk/>
            <pc:sldMk cId="257818916" sldId="257"/>
            <ac:picMk id="42" creationId="{C8785A14-6745-E709-EBCB-31F49ECDD667}"/>
          </ac:picMkLst>
        </pc:picChg>
        <pc:picChg chg="del">
          <ac:chgData name="Dianna Gonnzalez" userId="d19a64ab6d97c101" providerId="LiveId" clId="{F1192B1B-512A-41C4-8921-6CDE89A54EF4}" dt="2025-02-23T18:49:04.498" v="15" actId="478"/>
          <ac:picMkLst>
            <pc:docMk/>
            <pc:sldMk cId="257818916" sldId="257"/>
            <ac:picMk id="44" creationId="{9B043067-589A-4FFA-59A4-021EF0AC7717}"/>
          </ac:picMkLst>
        </pc:picChg>
      </pc:sldChg>
    </pc:docChg>
  </pc:docChgLst>
  <pc:docChgLst>
    <pc:chgData name="Dianna Gonnzalez" userId="d19a64ab6d97c101" providerId="LiveId" clId="{5D7F4AFF-0211-49F7-9FB2-4055CEC3C2F6}"/>
    <pc:docChg chg="undo custSel addSld delSld modSld">
      <pc:chgData name="Dianna Gonnzalez" userId="d19a64ab6d97c101" providerId="LiveId" clId="{5D7F4AFF-0211-49F7-9FB2-4055CEC3C2F6}" dt="2025-02-23T18:03:49.781" v="247" actId="20577"/>
      <pc:docMkLst>
        <pc:docMk/>
      </pc:docMkLst>
      <pc:sldChg chg="del">
        <pc:chgData name="Dianna Gonnzalez" userId="d19a64ab6d97c101" providerId="LiveId" clId="{5D7F4AFF-0211-49F7-9FB2-4055CEC3C2F6}" dt="2025-02-18T21:28:49.475" v="1" actId="47"/>
        <pc:sldMkLst>
          <pc:docMk/>
          <pc:sldMk cId="1766724196" sldId="256"/>
        </pc:sldMkLst>
      </pc:sldChg>
      <pc:sldChg chg="addSp delSp modSp mod">
        <pc:chgData name="Dianna Gonnzalez" userId="d19a64ab6d97c101" providerId="LiveId" clId="{5D7F4AFF-0211-49F7-9FB2-4055CEC3C2F6}" dt="2025-02-19T00:45:50.060" v="241" actId="14100"/>
        <pc:sldMkLst>
          <pc:docMk/>
          <pc:sldMk cId="257818916" sldId="257"/>
        </pc:sldMkLst>
        <pc:spChg chg="mod">
          <ac:chgData name="Dianna Gonnzalez" userId="d19a64ab6d97c101" providerId="LiveId" clId="{5D7F4AFF-0211-49F7-9FB2-4055CEC3C2F6}" dt="2025-02-19T00:35:53.677" v="133" actId="1076"/>
          <ac:spMkLst>
            <pc:docMk/>
            <pc:sldMk cId="257818916" sldId="257"/>
            <ac:spMk id="4" creationId="{71D88D98-2A62-7155-F6CD-4BC3479E951A}"/>
          </ac:spMkLst>
        </pc:spChg>
        <pc:spChg chg="mod">
          <ac:chgData name="Dianna Gonnzalez" userId="d19a64ab6d97c101" providerId="LiveId" clId="{5D7F4AFF-0211-49F7-9FB2-4055CEC3C2F6}" dt="2025-02-19T00:35:53.677" v="133" actId="1076"/>
          <ac:spMkLst>
            <pc:docMk/>
            <pc:sldMk cId="257818916" sldId="257"/>
            <ac:spMk id="6" creationId="{6ACB666C-6F49-138C-20C7-AF42A204D0E4}"/>
          </ac:spMkLst>
        </pc:spChg>
        <pc:spChg chg="mod">
          <ac:chgData name="Dianna Gonnzalez" userId="d19a64ab6d97c101" providerId="LiveId" clId="{5D7F4AFF-0211-49F7-9FB2-4055CEC3C2F6}" dt="2025-02-19T00:36:53.510" v="149" actId="1076"/>
          <ac:spMkLst>
            <pc:docMk/>
            <pc:sldMk cId="257818916" sldId="257"/>
            <ac:spMk id="13" creationId="{AE91438A-969D-4B06-52A9-56883EE6BC19}"/>
          </ac:spMkLst>
        </pc:spChg>
        <pc:spChg chg="add mod ord">
          <ac:chgData name="Dianna Gonnzalez" userId="d19a64ab6d97c101" providerId="LiveId" clId="{5D7F4AFF-0211-49F7-9FB2-4055CEC3C2F6}" dt="2025-02-19T00:28:10.762" v="88" actId="167"/>
          <ac:spMkLst>
            <pc:docMk/>
            <pc:sldMk cId="257818916" sldId="257"/>
            <ac:spMk id="19" creationId="{6A8DFBAD-5B4D-8174-67FF-850B8D1E192D}"/>
          </ac:spMkLst>
        </pc:spChg>
        <pc:spChg chg="mod">
          <ac:chgData name="Dianna Gonnzalez" userId="d19a64ab6d97c101" providerId="LiveId" clId="{5D7F4AFF-0211-49F7-9FB2-4055CEC3C2F6}" dt="2025-02-19T00:35:46.515" v="132" actId="20577"/>
          <ac:spMkLst>
            <pc:docMk/>
            <pc:sldMk cId="257818916" sldId="257"/>
            <ac:spMk id="22" creationId="{17DE1FC2-6A60-6D1F-3626-A014B50422C6}"/>
          </ac:spMkLst>
        </pc:spChg>
        <pc:spChg chg="add mod ord">
          <ac:chgData name="Dianna Gonnzalez" userId="d19a64ab6d97c101" providerId="LiveId" clId="{5D7F4AFF-0211-49F7-9FB2-4055CEC3C2F6}" dt="2025-02-19T00:28:10.762" v="88" actId="167"/>
          <ac:spMkLst>
            <pc:docMk/>
            <pc:sldMk cId="257818916" sldId="257"/>
            <ac:spMk id="27" creationId="{9047FB95-5BC7-25BB-A4FB-8FBBB1FA4FAD}"/>
          </ac:spMkLst>
        </pc:spChg>
        <pc:spChg chg="mod">
          <ac:chgData name="Dianna Gonnzalez" userId="d19a64ab6d97c101" providerId="LiveId" clId="{5D7F4AFF-0211-49F7-9FB2-4055CEC3C2F6}" dt="2025-02-19T00:28:50.943" v="110" actId="1076"/>
          <ac:spMkLst>
            <pc:docMk/>
            <pc:sldMk cId="257818916" sldId="257"/>
            <ac:spMk id="32" creationId="{A379CF44-E36A-8A90-ABE3-EE3B85FE25C9}"/>
          </ac:spMkLst>
        </pc:spChg>
        <pc:spChg chg="mod">
          <ac:chgData name="Dianna Gonnzalez" userId="d19a64ab6d97c101" providerId="LiveId" clId="{5D7F4AFF-0211-49F7-9FB2-4055CEC3C2F6}" dt="2025-02-19T00:36:00.987" v="137" actId="20577"/>
          <ac:spMkLst>
            <pc:docMk/>
            <pc:sldMk cId="257818916" sldId="257"/>
            <ac:spMk id="35" creationId="{A8EE3CB8-9BBE-B6E4-DECE-04B1D7CBF4A8}"/>
          </ac:spMkLst>
        </pc:spChg>
        <pc:spChg chg="add mod ord">
          <ac:chgData name="Dianna Gonnzalez" userId="d19a64ab6d97c101" providerId="LiveId" clId="{5D7F4AFF-0211-49F7-9FB2-4055CEC3C2F6}" dt="2025-02-19T00:28:10.762" v="88" actId="167"/>
          <ac:spMkLst>
            <pc:docMk/>
            <pc:sldMk cId="257818916" sldId="257"/>
            <ac:spMk id="37" creationId="{004BCEC8-560C-C18E-CF09-3376ED962B62}"/>
          </ac:spMkLst>
        </pc:spChg>
        <pc:spChg chg="mod">
          <ac:chgData name="Dianna Gonnzalez" userId="d19a64ab6d97c101" providerId="LiveId" clId="{5D7F4AFF-0211-49F7-9FB2-4055CEC3C2F6}" dt="2025-02-19T00:35:53.677" v="133" actId="1076"/>
          <ac:spMkLst>
            <pc:docMk/>
            <pc:sldMk cId="257818916" sldId="257"/>
            <ac:spMk id="39" creationId="{9BCDFB80-D5E5-9DE6-4467-FD1F6699B795}"/>
          </ac:spMkLst>
        </pc:spChg>
        <pc:spChg chg="mod">
          <ac:chgData name="Dianna Gonnzalez" userId="d19a64ab6d97c101" providerId="LiveId" clId="{5D7F4AFF-0211-49F7-9FB2-4055CEC3C2F6}" dt="2025-02-19T00:35:53.677" v="133" actId="1076"/>
          <ac:spMkLst>
            <pc:docMk/>
            <pc:sldMk cId="257818916" sldId="257"/>
            <ac:spMk id="40" creationId="{BB99EAFA-234A-9072-549B-626529B10325}"/>
          </ac:spMkLst>
        </pc:spChg>
        <pc:spChg chg="add mod ord">
          <ac:chgData name="Dianna Gonnzalez" userId="d19a64ab6d97c101" providerId="LiveId" clId="{5D7F4AFF-0211-49F7-9FB2-4055CEC3C2F6}" dt="2025-02-19T00:28:10.762" v="88" actId="167"/>
          <ac:spMkLst>
            <pc:docMk/>
            <pc:sldMk cId="257818916" sldId="257"/>
            <ac:spMk id="41" creationId="{6F078F35-8536-74D1-BE8D-80E8B9C5E2BB}"/>
          </ac:spMkLst>
        </pc:spChg>
        <pc:spChg chg="add mod ord">
          <ac:chgData name="Dianna Gonnzalez" userId="d19a64ab6d97c101" providerId="LiveId" clId="{5D7F4AFF-0211-49F7-9FB2-4055CEC3C2F6}" dt="2025-02-19T00:28:10.762" v="88" actId="167"/>
          <ac:spMkLst>
            <pc:docMk/>
            <pc:sldMk cId="257818916" sldId="257"/>
            <ac:spMk id="43" creationId="{DEACD772-6BA6-9E69-39B9-ABFEC4A6ABBC}"/>
          </ac:spMkLst>
        </pc:spChg>
        <pc:spChg chg="add mod ord">
          <ac:chgData name="Dianna Gonnzalez" userId="d19a64ab6d97c101" providerId="LiveId" clId="{5D7F4AFF-0211-49F7-9FB2-4055CEC3C2F6}" dt="2025-02-19T00:28:10.762" v="88" actId="167"/>
          <ac:spMkLst>
            <pc:docMk/>
            <pc:sldMk cId="257818916" sldId="257"/>
            <ac:spMk id="45" creationId="{7838D83E-BB58-81DA-C05B-F181EB90272C}"/>
          </ac:spMkLst>
        </pc:spChg>
        <pc:spChg chg="add mod ord">
          <ac:chgData name="Dianna Gonnzalez" userId="d19a64ab6d97c101" providerId="LiveId" clId="{5D7F4AFF-0211-49F7-9FB2-4055CEC3C2F6}" dt="2025-02-19T00:28:10.762" v="88" actId="167"/>
          <ac:spMkLst>
            <pc:docMk/>
            <pc:sldMk cId="257818916" sldId="257"/>
            <ac:spMk id="46" creationId="{B9CD19EC-C126-B0F6-A059-2FDAAA53101C}"/>
          </ac:spMkLst>
        </pc:spChg>
        <pc:spChg chg="add mod ord">
          <ac:chgData name="Dianna Gonnzalez" userId="d19a64ab6d97c101" providerId="LiveId" clId="{5D7F4AFF-0211-49F7-9FB2-4055CEC3C2F6}" dt="2025-02-19T00:28:32.701" v="108" actId="404"/>
          <ac:spMkLst>
            <pc:docMk/>
            <pc:sldMk cId="257818916" sldId="257"/>
            <ac:spMk id="47" creationId="{C3B313B6-09C6-CB47-F8EB-3CAF371493CB}"/>
          </ac:spMkLst>
        </pc:spChg>
        <pc:spChg chg="add mod ord">
          <ac:chgData name="Dianna Gonnzalez" userId="d19a64ab6d97c101" providerId="LiveId" clId="{5D7F4AFF-0211-49F7-9FB2-4055CEC3C2F6}" dt="2025-02-19T00:29:08.463" v="121" actId="170"/>
          <ac:spMkLst>
            <pc:docMk/>
            <pc:sldMk cId="257818916" sldId="257"/>
            <ac:spMk id="49" creationId="{DF754793-69C5-AE51-7F47-4618F6627EE5}"/>
          </ac:spMkLst>
        </pc:spChg>
        <pc:spChg chg="add del mod">
          <ac:chgData name="Dianna Gonnzalez" userId="d19a64ab6d97c101" providerId="LiveId" clId="{5D7F4AFF-0211-49F7-9FB2-4055CEC3C2F6}" dt="2025-02-19T00:42:50.513" v="227" actId="20577"/>
          <ac:spMkLst>
            <pc:docMk/>
            <pc:sldMk cId="257818916" sldId="257"/>
            <ac:spMk id="50" creationId="{8E47934E-C072-55DA-D71E-A46CC23E84AA}"/>
          </ac:spMkLst>
        </pc:spChg>
        <pc:spChg chg="add mod ord">
          <ac:chgData name="Dianna Gonnzalez" userId="d19a64ab6d97c101" providerId="LiveId" clId="{5D7F4AFF-0211-49F7-9FB2-4055CEC3C2F6}" dt="2025-02-19T00:45:50.060" v="241" actId="14100"/>
          <ac:spMkLst>
            <pc:docMk/>
            <pc:sldMk cId="257818916" sldId="257"/>
            <ac:spMk id="56" creationId="{DCC9B4B9-4C46-3C60-CD96-0225F30A2F70}"/>
          </ac:spMkLst>
        </pc:spChg>
        <pc:graphicFrameChg chg="mod">
          <ac:chgData name="Dianna Gonnzalez" userId="d19a64ab6d97c101" providerId="LiveId" clId="{5D7F4AFF-0211-49F7-9FB2-4055CEC3C2F6}" dt="2025-02-19T00:35:35.366" v="127" actId="1076"/>
          <ac:graphicFrameMkLst>
            <pc:docMk/>
            <pc:sldMk cId="257818916" sldId="257"/>
            <ac:graphicFrameMk id="33" creationId="{DF40F5CF-24ED-7480-4137-0BA5224C051B}"/>
          </ac:graphicFrameMkLst>
        </pc:graphicFrameChg>
        <pc:picChg chg="mod">
          <ac:chgData name="Dianna Gonnzalez" userId="d19a64ab6d97c101" providerId="LiveId" clId="{5D7F4AFF-0211-49F7-9FB2-4055CEC3C2F6}" dt="2025-02-19T00:35:11.128" v="124" actId="1076"/>
          <ac:picMkLst>
            <pc:docMk/>
            <pc:sldMk cId="257818916" sldId="257"/>
            <ac:picMk id="3" creationId="{1CD29EA2-DFFE-2D7D-0C29-9F9FE7E8BAD8}"/>
          </ac:picMkLst>
        </pc:picChg>
        <pc:picChg chg="mod">
          <ac:chgData name="Dianna Gonnzalez" userId="d19a64ab6d97c101" providerId="LiveId" clId="{5D7F4AFF-0211-49F7-9FB2-4055CEC3C2F6}" dt="2025-02-19T00:35:07.810" v="122" actId="1076"/>
          <ac:picMkLst>
            <pc:docMk/>
            <pc:sldMk cId="257818916" sldId="257"/>
            <ac:picMk id="5" creationId="{A43E701C-9E8B-71D5-582F-5B49BF055236}"/>
          </ac:picMkLst>
        </pc:picChg>
        <pc:picChg chg="mod">
          <ac:chgData name="Dianna Gonnzalez" userId="d19a64ab6d97c101" providerId="LiveId" clId="{5D7F4AFF-0211-49F7-9FB2-4055CEC3C2F6}" dt="2025-02-19T00:35:12.470" v="125" actId="1076"/>
          <ac:picMkLst>
            <pc:docMk/>
            <pc:sldMk cId="257818916" sldId="257"/>
            <ac:picMk id="7" creationId="{E774BA7F-1B3E-FBA0-56FB-1A61ACC82636}"/>
          </ac:picMkLst>
        </pc:picChg>
        <pc:picChg chg="add mod ord">
          <ac:chgData name="Dianna Gonnzalez" userId="d19a64ab6d97c101" providerId="LiveId" clId="{5D7F4AFF-0211-49F7-9FB2-4055CEC3C2F6}" dt="2025-02-19T00:28:10.762" v="88" actId="167"/>
          <ac:picMkLst>
            <pc:docMk/>
            <pc:sldMk cId="257818916" sldId="257"/>
            <ac:picMk id="16" creationId="{F286BB04-E515-1A7E-31C1-3E1B2593E716}"/>
          </ac:picMkLst>
        </pc:picChg>
        <pc:picChg chg="mod">
          <ac:chgData name="Dianna Gonnzalez" userId="d19a64ab6d97c101" providerId="LiveId" clId="{5D7F4AFF-0211-49F7-9FB2-4055CEC3C2F6}" dt="2025-02-19T00:35:53.677" v="133" actId="1076"/>
          <ac:picMkLst>
            <pc:docMk/>
            <pc:sldMk cId="257818916" sldId="257"/>
            <ac:picMk id="23" creationId="{ECBA85C8-442A-E950-B010-5FFC14888DA2}"/>
          </ac:picMkLst>
        </pc:picChg>
        <pc:picChg chg="mod">
          <ac:chgData name="Dianna Gonnzalez" userId="d19a64ab6d97c101" providerId="LiveId" clId="{5D7F4AFF-0211-49F7-9FB2-4055CEC3C2F6}" dt="2025-02-19T00:35:35.366" v="127" actId="1076"/>
          <ac:picMkLst>
            <pc:docMk/>
            <pc:sldMk cId="257818916" sldId="257"/>
            <ac:picMk id="25" creationId="{81608397-9B0F-C82A-9352-09C585EFE85E}"/>
          </ac:picMkLst>
        </pc:picChg>
        <pc:picChg chg="mod">
          <ac:chgData name="Dianna Gonnzalez" userId="d19a64ab6d97c101" providerId="LiveId" clId="{5D7F4AFF-0211-49F7-9FB2-4055CEC3C2F6}" dt="2025-02-19T00:35:53.677" v="133" actId="1076"/>
          <ac:picMkLst>
            <pc:docMk/>
            <pc:sldMk cId="257818916" sldId="257"/>
            <ac:picMk id="36" creationId="{91F28A66-E109-8F19-0AD8-2FE7F520C891}"/>
          </ac:picMkLst>
        </pc:picChg>
        <pc:picChg chg="mod">
          <ac:chgData name="Dianna Gonnzalez" userId="d19a64ab6d97c101" providerId="LiveId" clId="{5D7F4AFF-0211-49F7-9FB2-4055CEC3C2F6}" dt="2025-02-19T00:35:53.677" v="133" actId="1076"/>
          <ac:picMkLst>
            <pc:docMk/>
            <pc:sldMk cId="257818916" sldId="257"/>
            <ac:picMk id="38" creationId="{A3CB2217-609E-6096-AC70-60C2C0A7FBBB}"/>
          </ac:picMkLst>
        </pc:picChg>
        <pc:picChg chg="mod">
          <ac:chgData name="Dianna Gonnzalez" userId="d19a64ab6d97c101" providerId="LiveId" clId="{5D7F4AFF-0211-49F7-9FB2-4055CEC3C2F6}" dt="2025-02-19T00:35:53.677" v="133" actId="1076"/>
          <ac:picMkLst>
            <pc:docMk/>
            <pc:sldMk cId="257818916" sldId="257"/>
            <ac:picMk id="42" creationId="{C8785A14-6745-E709-EBCB-31F49ECDD667}"/>
          </ac:picMkLst>
        </pc:picChg>
        <pc:picChg chg="add mod ord">
          <ac:chgData name="Dianna Gonnzalez" userId="d19a64ab6d97c101" providerId="LiveId" clId="{5D7F4AFF-0211-49F7-9FB2-4055CEC3C2F6}" dt="2025-02-19T00:28:10.762" v="88" actId="167"/>
          <ac:picMkLst>
            <pc:docMk/>
            <pc:sldMk cId="257818916" sldId="257"/>
            <ac:picMk id="48" creationId="{3E615621-CD08-ACA4-8BB4-399571F86FE6}"/>
          </ac:picMkLst>
        </pc:picChg>
        <pc:picChg chg="add mod ord">
          <ac:chgData name="Dianna Gonnzalez" userId="d19a64ab6d97c101" providerId="LiveId" clId="{5D7F4AFF-0211-49F7-9FB2-4055CEC3C2F6}" dt="2025-02-19T00:45:44.992" v="240" actId="171"/>
          <ac:picMkLst>
            <pc:docMk/>
            <pc:sldMk cId="257818916" sldId="257"/>
            <ac:picMk id="55" creationId="{D8984A88-3194-DFC4-6E6E-FE2B4E6A6743}"/>
          </ac:picMkLst>
        </pc:picChg>
      </pc:sldChg>
      <pc:sldChg chg="addSp delSp modSp add mod">
        <pc:chgData name="Dianna Gonnzalez" userId="d19a64ab6d97c101" providerId="LiveId" clId="{5D7F4AFF-0211-49F7-9FB2-4055CEC3C2F6}" dt="2025-02-23T18:03:49.781" v="247" actId="20577"/>
        <pc:sldMkLst>
          <pc:docMk/>
          <pc:sldMk cId="3773793780" sldId="263"/>
        </pc:sldMkLst>
        <pc:graphicFrameChg chg="modGraphic">
          <ac:chgData name="Dianna Gonnzalez" userId="d19a64ab6d97c101" providerId="LiveId" clId="{5D7F4AFF-0211-49F7-9FB2-4055CEC3C2F6}" dt="2025-02-23T18:03:49.781" v="247" actId="20577"/>
          <ac:graphicFrameMkLst>
            <pc:docMk/>
            <pc:sldMk cId="3773793780" sldId="263"/>
            <ac:graphicFrameMk id="4" creationId="{A6C68970-46CF-848C-42B4-C0795B2EEDE0}"/>
          </ac:graphicFrameMkLst>
        </pc:graphicFrameChg>
        <pc:picChg chg="add mod ord">
          <ac:chgData name="Dianna Gonnzalez" userId="d19a64ab6d97c101" providerId="LiveId" clId="{5D7F4AFF-0211-49F7-9FB2-4055CEC3C2F6}" dt="2025-02-18T21:29:52.657" v="62" actId="1037"/>
          <ac:picMkLst>
            <pc:docMk/>
            <pc:sldMk cId="3773793780" sldId="263"/>
            <ac:picMk id="17" creationId="{B808B4B8-DB28-2DEA-EA48-C0DC85E322E8}"/>
          </ac:picMkLst>
        </pc:picChg>
      </pc:sldChg>
      <pc:sldChg chg="delSp modSp add del mod">
        <pc:chgData name="Dianna Gonnzalez" userId="d19a64ab6d97c101" providerId="LiveId" clId="{5D7F4AFF-0211-49F7-9FB2-4055CEC3C2F6}" dt="2025-02-19T00:27:31.460" v="83" actId="47"/>
        <pc:sldMkLst>
          <pc:docMk/>
          <pc:sldMk cId="3636282108" sldId="2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48EBF-FFA7-41FF-A246-FDF9450F783D}" type="datetimeFigureOut">
              <a:rPr lang="es-MX" smtClean="0"/>
              <a:t>23/02/2025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EB749-FBF0-49C2-90DC-110C776547E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9098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EB749-FBF0-49C2-90DC-110C776547EC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259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EB749-FBF0-49C2-90DC-110C776547EC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9506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ADA2-8ACF-4E2A-AE6E-A017EF46D74D}" type="datetimeFigureOut">
              <a:rPr lang="es-MX" smtClean="0"/>
              <a:t>23/02/2025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4661-E3BD-45A2-A630-2D3C7313E2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9687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ADA2-8ACF-4E2A-AE6E-A017EF46D74D}" type="datetimeFigureOut">
              <a:rPr lang="es-MX" smtClean="0"/>
              <a:t>23/02/2025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4661-E3BD-45A2-A630-2D3C7313E2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864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ADA2-8ACF-4E2A-AE6E-A017EF46D74D}" type="datetimeFigureOut">
              <a:rPr lang="es-MX" smtClean="0"/>
              <a:t>23/02/2025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4661-E3BD-45A2-A630-2D3C7313E2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0523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ADA2-8ACF-4E2A-AE6E-A017EF46D74D}" type="datetimeFigureOut">
              <a:rPr lang="es-MX" smtClean="0"/>
              <a:t>23/02/2025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4661-E3BD-45A2-A630-2D3C7313E2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0558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ADA2-8ACF-4E2A-AE6E-A017EF46D74D}" type="datetimeFigureOut">
              <a:rPr lang="es-MX" smtClean="0"/>
              <a:t>23/02/2025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4661-E3BD-45A2-A630-2D3C7313E2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592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ADA2-8ACF-4E2A-AE6E-A017EF46D74D}" type="datetimeFigureOut">
              <a:rPr lang="es-MX" smtClean="0"/>
              <a:t>23/02/2025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4661-E3BD-45A2-A630-2D3C7313E2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7040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ADA2-8ACF-4E2A-AE6E-A017EF46D74D}" type="datetimeFigureOut">
              <a:rPr lang="es-MX" smtClean="0"/>
              <a:t>23/02/2025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4661-E3BD-45A2-A630-2D3C7313E2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8260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ADA2-8ACF-4E2A-AE6E-A017EF46D74D}" type="datetimeFigureOut">
              <a:rPr lang="es-MX" smtClean="0"/>
              <a:t>23/02/2025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4661-E3BD-45A2-A630-2D3C7313E2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0069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ADA2-8ACF-4E2A-AE6E-A017EF46D74D}" type="datetimeFigureOut">
              <a:rPr lang="es-MX" smtClean="0"/>
              <a:t>23/02/2025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4661-E3BD-45A2-A630-2D3C7313E2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8663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ADA2-8ACF-4E2A-AE6E-A017EF46D74D}" type="datetimeFigureOut">
              <a:rPr lang="es-MX" smtClean="0"/>
              <a:t>23/02/2025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4661-E3BD-45A2-A630-2D3C7313E2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989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ADA2-8ACF-4E2A-AE6E-A017EF46D74D}" type="datetimeFigureOut">
              <a:rPr lang="es-MX" smtClean="0"/>
              <a:t>23/02/2025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4661-E3BD-45A2-A630-2D3C7313E2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075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0ADA2-8ACF-4E2A-AE6E-A017EF46D74D}" type="datetimeFigureOut">
              <a:rPr lang="es-MX" smtClean="0"/>
              <a:t>23/02/2025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C4661-E3BD-45A2-A630-2D3C7313E2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239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tm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tm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2.png"/><Relationship Id="rId10" Type="http://schemas.openxmlformats.org/officeDocument/2006/relationships/image" Target="../media/image40.png"/><Relationship Id="rId4" Type="http://schemas.openxmlformats.org/officeDocument/2006/relationships/image" Target="../media/image36.tmp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1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1.png"/><Relationship Id="rId16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creen with black border&#10;&#10;AI-generated content may be incorrect.">
            <a:extLst>
              <a:ext uri="{FF2B5EF4-FFF2-40B4-BE49-F238E27FC236}">
                <a16:creationId xmlns:a16="http://schemas.microsoft.com/office/drawing/2014/main" id="{0FF68BD2-9DF3-986A-D76E-5C8067D9D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graphicFrame>
        <p:nvGraphicFramePr>
          <p:cNvPr id="4" name="Table 34">
            <a:extLst>
              <a:ext uri="{FF2B5EF4-FFF2-40B4-BE49-F238E27FC236}">
                <a16:creationId xmlns:a16="http://schemas.microsoft.com/office/drawing/2014/main" id="{A6C68970-46CF-848C-42B4-C0795B2EED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058146"/>
              </p:ext>
            </p:extLst>
          </p:nvPr>
        </p:nvGraphicFramePr>
        <p:xfrm>
          <a:off x="388323" y="6458053"/>
          <a:ext cx="6177952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3427">
                  <a:extLst>
                    <a:ext uri="{9D8B030D-6E8A-4147-A177-3AD203B41FA5}">
                      <a16:colId xmlns:a16="http://schemas.microsoft.com/office/drawing/2014/main" val="3924615229"/>
                    </a:ext>
                  </a:extLst>
                </a:gridCol>
                <a:gridCol w="1187355">
                  <a:extLst>
                    <a:ext uri="{9D8B030D-6E8A-4147-A177-3AD203B41FA5}">
                      <a16:colId xmlns:a16="http://schemas.microsoft.com/office/drawing/2014/main" val="3094459296"/>
                    </a:ext>
                  </a:extLst>
                </a:gridCol>
                <a:gridCol w="1023582">
                  <a:extLst>
                    <a:ext uri="{9D8B030D-6E8A-4147-A177-3AD203B41FA5}">
                      <a16:colId xmlns:a16="http://schemas.microsoft.com/office/drawing/2014/main" val="3466433493"/>
                    </a:ext>
                  </a:extLst>
                </a:gridCol>
                <a:gridCol w="1263588">
                  <a:extLst>
                    <a:ext uri="{9D8B030D-6E8A-4147-A177-3AD203B41FA5}">
                      <a16:colId xmlns:a16="http://schemas.microsoft.com/office/drawing/2014/main" val="1469628123"/>
                    </a:ext>
                  </a:extLst>
                </a:gridCol>
              </a:tblGrid>
              <a:tr h="190525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solidFill>
                            <a:schemeClr val="tx1"/>
                          </a:solidFill>
                          <a:latin typeface="APLKinderPeeps" panose="02000603000000000000" pitchFamily="2" charset="0"/>
                          <a:ea typeface="APLKinderPeeps" panose="02000603000000000000" pitchFamily="2" charset="0"/>
                        </a:rPr>
                        <a:t>Campo formativo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solidFill>
                            <a:schemeClr val="tx1"/>
                          </a:solidFill>
                          <a:latin typeface="APLKinderPeeps" panose="02000603000000000000" pitchFamily="2" charset="0"/>
                          <a:ea typeface="APLKinderPeeps" panose="02000603000000000000" pitchFamily="2" charset="0"/>
                        </a:rPr>
                        <a:t>Reactivos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solidFill>
                            <a:schemeClr val="tx1"/>
                          </a:solidFill>
                          <a:latin typeface="APLKinderPeeps" panose="02000603000000000000" pitchFamily="2" charset="0"/>
                          <a:ea typeface="APLKinderPeeps" panose="02000603000000000000" pitchFamily="2" charset="0"/>
                        </a:rPr>
                        <a:t>Aciertos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solidFill>
                            <a:schemeClr val="tx1"/>
                          </a:solidFill>
                          <a:latin typeface="APLKinderPeeps" panose="02000603000000000000" pitchFamily="2" charset="0"/>
                          <a:ea typeface="APLKinderPeeps" panose="02000603000000000000" pitchFamily="2" charset="0"/>
                        </a:rPr>
                        <a:t>Calificación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546722"/>
                  </a:ext>
                </a:extLst>
              </a:tr>
              <a:tr h="173204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PLKinderPeeps" panose="02000603000000000000" pitchFamily="2" charset="0"/>
                          <a:ea typeface="APLKinderPeeps" panose="02000603000000000000" pitchFamily="2" charset="0"/>
                        </a:rPr>
                        <a:t>Lenguajes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PLKinderPeeps" panose="02000603000000000000" pitchFamily="2" charset="0"/>
                          <a:ea typeface="APLKinderPeeps" panose="02000603000000000000" pitchFamily="2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400" dirty="0">
                        <a:latin typeface="APLKinderPeeps" panose="02000603000000000000" pitchFamily="2" charset="0"/>
                        <a:ea typeface="APLKinderPeeps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400" dirty="0">
                        <a:latin typeface="APLKinderPeeps" panose="02000603000000000000" pitchFamily="2" charset="0"/>
                        <a:ea typeface="APLKinderPeeps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0871605"/>
                  </a:ext>
                </a:extLst>
              </a:tr>
              <a:tr h="294448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PLKinderPeeps" panose="02000603000000000000" pitchFamily="2" charset="0"/>
                          <a:ea typeface="APLKinderPeeps" panose="02000603000000000000" pitchFamily="2" charset="0"/>
                        </a:rPr>
                        <a:t>Saberes y pensamiento científico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PLKinderPeeps" panose="02000603000000000000" pitchFamily="2" charset="0"/>
                          <a:ea typeface="APLKinderPeeps" panose="02000603000000000000" pitchFamily="2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400" dirty="0">
                        <a:latin typeface="APLKinderPeeps" panose="02000603000000000000" pitchFamily="2" charset="0"/>
                        <a:ea typeface="APLKinderPeeps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400" dirty="0">
                        <a:latin typeface="APLKinderPeeps" panose="02000603000000000000" pitchFamily="2" charset="0"/>
                        <a:ea typeface="APLKinderPeeps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1506448"/>
                  </a:ext>
                </a:extLst>
              </a:tr>
              <a:tr h="294448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PLKinderPeeps" panose="02000603000000000000" pitchFamily="2" charset="0"/>
                          <a:ea typeface="APLKinderPeeps" panose="02000603000000000000" pitchFamily="2" charset="0"/>
                        </a:rPr>
                        <a:t>Ética, naturaleza y sociedades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>
                          <a:latin typeface="APLKinderPeeps" panose="02000603000000000000" pitchFamily="2" charset="0"/>
                          <a:ea typeface="APLKinderPeeps" panose="02000603000000000000" pitchFamily="2" charset="0"/>
                        </a:rPr>
                        <a:t>10</a:t>
                      </a:r>
                      <a:endParaRPr lang="es-MX" sz="1400" dirty="0">
                        <a:latin typeface="APLKinderPeeps" panose="02000603000000000000" pitchFamily="2" charset="0"/>
                        <a:ea typeface="APLKinderPeeps" panose="02000603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400" dirty="0">
                        <a:latin typeface="APLKinderPeeps" panose="02000603000000000000" pitchFamily="2" charset="0"/>
                        <a:ea typeface="APLKinderPeeps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400" dirty="0">
                        <a:latin typeface="APLKinderPeeps" panose="02000603000000000000" pitchFamily="2" charset="0"/>
                        <a:ea typeface="APLKinderPeeps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4084"/>
                  </a:ext>
                </a:extLst>
              </a:tr>
              <a:tr h="294448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PLKinderPeeps" panose="02000603000000000000" pitchFamily="2" charset="0"/>
                          <a:ea typeface="APLKinderPeeps" panose="02000603000000000000" pitchFamily="2" charset="0"/>
                        </a:rPr>
                        <a:t>De lo humano a lo comunitario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PLKinderPeeps" panose="02000603000000000000" pitchFamily="2" charset="0"/>
                          <a:ea typeface="APLKinderPeeps" panose="02000603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400" dirty="0">
                        <a:latin typeface="APLKinderPeeps" panose="02000603000000000000" pitchFamily="2" charset="0"/>
                        <a:ea typeface="APLKinderPeeps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400" dirty="0">
                        <a:latin typeface="APLKinderPeeps" panose="02000603000000000000" pitchFamily="2" charset="0"/>
                        <a:ea typeface="APLKinderPeeps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1540411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FBFB06-7BA9-707F-3662-DDC3F281B1AA}"/>
              </a:ext>
            </a:extLst>
          </p:cNvPr>
          <p:cNvSpPr/>
          <p:nvPr/>
        </p:nvSpPr>
        <p:spPr>
          <a:xfrm>
            <a:off x="5013088" y="8127033"/>
            <a:ext cx="949246" cy="65184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1BF50-353B-D326-28B6-2E05394693EF}"/>
              </a:ext>
            </a:extLst>
          </p:cNvPr>
          <p:cNvSpPr txBox="1"/>
          <p:nvPr/>
        </p:nvSpPr>
        <p:spPr>
          <a:xfrm>
            <a:off x="3736764" y="8295691"/>
            <a:ext cx="118399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1800" dirty="0">
                <a:latin typeface="APLRealTalk" panose="02000603000000000000" pitchFamily="2" charset="0"/>
                <a:ea typeface="APLRealTalk" panose="02000603000000000000" pitchFamily="2" charset="0"/>
              </a:rPr>
              <a:t>Promedio </a:t>
            </a:r>
            <a:endParaRPr lang="es-MX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5E64AF-6B86-9BC1-F69B-D96A68481ACF}"/>
              </a:ext>
            </a:extLst>
          </p:cNvPr>
          <p:cNvSpPr txBox="1"/>
          <p:nvPr/>
        </p:nvSpPr>
        <p:spPr>
          <a:xfrm>
            <a:off x="189031" y="8729901"/>
            <a:ext cx="19154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>
                <a:ln w="76200">
                  <a:noFill/>
                </a:ln>
                <a:solidFill>
                  <a:sysClr val="windowText" lastClr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Material Mundo ABC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B7B76D-788D-8D39-90AB-37DE5892F70B}"/>
              </a:ext>
            </a:extLst>
          </p:cNvPr>
          <p:cNvSpPr txBox="1"/>
          <p:nvPr/>
        </p:nvSpPr>
        <p:spPr>
          <a:xfrm>
            <a:off x="237422" y="4513798"/>
            <a:ext cx="57942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latin typeface="APLKinderPeeps" panose="02000603000000000000" pitchFamily="2" charset="0"/>
                <a:ea typeface="APLKinderPeeps" panose="02000603000000000000" pitchFamily="2" charset="0"/>
              </a:rPr>
              <a:t>              Nombre del alumno (a):</a:t>
            </a:r>
          </a:p>
          <a:p>
            <a:pPr algn="ctr"/>
            <a:endParaRPr lang="es-MX" sz="12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  <a:p>
            <a:pPr algn="ctr"/>
            <a:endParaRPr lang="es-MX" sz="2000" b="1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  <a:p>
            <a:r>
              <a:rPr lang="es-MX" sz="2000" dirty="0">
                <a:latin typeface="APLKinderPeeps" panose="02000603000000000000" pitchFamily="2" charset="0"/>
                <a:ea typeface="APLKinderPeeps" panose="02000603000000000000" pitchFamily="2" charset="0"/>
              </a:rPr>
              <a:t>Grupo:           Fecha:</a:t>
            </a:r>
          </a:p>
          <a:p>
            <a:pPr algn="ctr"/>
            <a:r>
              <a:rPr lang="es-MX" sz="2000" dirty="0">
                <a:latin typeface="APLKinderPeeps" panose="02000603000000000000" pitchFamily="2" charset="0"/>
                <a:ea typeface="APLKinderPeeps" panose="02000603000000000000" pitchFamily="2" charset="0"/>
              </a:rPr>
              <a:t>Nombre de la escuela:</a:t>
            </a:r>
          </a:p>
          <a:p>
            <a:endParaRPr lang="es-MX" sz="2000" b="1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7AAB21-D790-32E1-9BB5-FE14AB0442DD}"/>
              </a:ext>
            </a:extLst>
          </p:cNvPr>
          <p:cNvSpPr/>
          <p:nvPr/>
        </p:nvSpPr>
        <p:spPr>
          <a:xfrm>
            <a:off x="429966" y="4910645"/>
            <a:ext cx="6060776" cy="3547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0BB0998-F050-2B98-597F-14A3EDB54319}"/>
              </a:ext>
            </a:extLst>
          </p:cNvPr>
          <p:cNvSpPr/>
          <p:nvPr/>
        </p:nvSpPr>
        <p:spPr>
          <a:xfrm>
            <a:off x="1052527" y="5330862"/>
            <a:ext cx="770304" cy="3547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9315BB5-26C7-B54B-5C41-9EA82ABC01CC}"/>
              </a:ext>
            </a:extLst>
          </p:cNvPr>
          <p:cNvSpPr/>
          <p:nvPr/>
        </p:nvSpPr>
        <p:spPr>
          <a:xfrm>
            <a:off x="2562569" y="5334350"/>
            <a:ext cx="4013016" cy="3547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E184764-5393-E4B1-307E-70859BBE9FF2}"/>
              </a:ext>
            </a:extLst>
          </p:cNvPr>
          <p:cNvSpPr/>
          <p:nvPr/>
        </p:nvSpPr>
        <p:spPr>
          <a:xfrm>
            <a:off x="407922" y="5992864"/>
            <a:ext cx="6060776" cy="35474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F7559C-D1AE-CE86-AF78-2928FA568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932" y="8559379"/>
            <a:ext cx="739532" cy="5280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FB224C-FC2D-98F6-7ABD-937B0B54039B}"/>
              </a:ext>
            </a:extLst>
          </p:cNvPr>
          <p:cNvSpPr txBox="1"/>
          <p:nvPr/>
        </p:nvSpPr>
        <p:spPr>
          <a:xfrm>
            <a:off x="-493375" y="0"/>
            <a:ext cx="3787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dirty="0">
                <a:latin typeface="KAJoyful" pitchFamily="2" charset="-127"/>
                <a:ea typeface="KAJoyful" pitchFamily="2" charset="-127"/>
                <a:cs typeface="KAJoyful" pitchFamily="2" charset="-127"/>
              </a:rPr>
              <a:t>Examen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8D5C2C-DEA6-43F9-1961-0C77F0546392}"/>
              </a:ext>
            </a:extLst>
          </p:cNvPr>
          <p:cNvSpPr txBox="1"/>
          <p:nvPr/>
        </p:nvSpPr>
        <p:spPr>
          <a:xfrm>
            <a:off x="1089849" y="182564"/>
            <a:ext cx="72435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800" dirty="0">
                <a:latin typeface="APLAlltheFeels" panose="02000603000000000000" pitchFamily="2" charset="0"/>
                <a:ea typeface="APLAlltheFeels" panose="02000603000000000000" pitchFamily="2" charset="0"/>
                <a:cs typeface="KAJoyful" pitchFamily="2" charset="-127"/>
              </a:rPr>
              <a:t>Segundo trimestre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88D2EA-7E8E-C7C7-0C0B-D63469050B10}"/>
              </a:ext>
            </a:extLst>
          </p:cNvPr>
          <p:cNvSpPr txBox="1"/>
          <p:nvPr/>
        </p:nvSpPr>
        <p:spPr>
          <a:xfrm>
            <a:off x="1871147" y="774742"/>
            <a:ext cx="2512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Ciclo escolar 2024-2025</a:t>
            </a:r>
            <a:endParaRPr lang="es-MX" sz="14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pic>
        <p:nvPicPr>
          <p:cNvPr id="18" name="Picture 17" descr="A white cloud with black background&#10;&#10;AI-generated content may be incorrect.">
            <a:extLst>
              <a:ext uri="{FF2B5EF4-FFF2-40B4-BE49-F238E27FC236}">
                <a16:creationId xmlns:a16="http://schemas.microsoft.com/office/drawing/2014/main" id="{9E6EC933-A601-AD77-E1BD-2EFCB518D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9" y="811600"/>
            <a:ext cx="1690900" cy="921432"/>
          </a:xfrm>
          <a:prstGeom prst="rect">
            <a:avLst/>
          </a:prstGeom>
        </p:spPr>
      </p:pic>
      <p:pic>
        <p:nvPicPr>
          <p:cNvPr id="21" name="Picture 20" descr="A white cloud with black background&#10;&#10;AI-generated content may be incorrect.">
            <a:extLst>
              <a:ext uri="{FF2B5EF4-FFF2-40B4-BE49-F238E27FC236}">
                <a16:creationId xmlns:a16="http://schemas.microsoft.com/office/drawing/2014/main" id="{911BCC3F-4C8C-DF49-544F-68757D83C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13" y="758394"/>
            <a:ext cx="1690900" cy="921432"/>
          </a:xfrm>
          <a:prstGeom prst="rect">
            <a:avLst/>
          </a:prstGeom>
        </p:spPr>
      </p:pic>
      <p:pic>
        <p:nvPicPr>
          <p:cNvPr id="23" name="Picture 22" descr="A cartoon child with a butterfly net&#10;&#10;AI-generated content may be incorrect.">
            <a:extLst>
              <a:ext uri="{FF2B5EF4-FFF2-40B4-BE49-F238E27FC236}">
                <a16:creationId xmlns:a16="http://schemas.microsoft.com/office/drawing/2014/main" id="{921071F8-25D1-FAAB-244C-9EBDC01FF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261" y="2322822"/>
            <a:ext cx="2338899" cy="2567271"/>
          </a:xfrm>
          <a:prstGeom prst="rect">
            <a:avLst/>
          </a:prstGeom>
        </p:spPr>
      </p:pic>
      <p:pic>
        <p:nvPicPr>
          <p:cNvPr id="25" name="Picture 24" descr="A cartoon of a child sitting in a garden&#10;&#10;AI-generated content may be incorrect.">
            <a:extLst>
              <a:ext uri="{FF2B5EF4-FFF2-40B4-BE49-F238E27FC236}">
                <a16:creationId xmlns:a16="http://schemas.microsoft.com/office/drawing/2014/main" id="{AFF1DAD9-94DC-0748-9359-807270D8A9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8" y="2348115"/>
            <a:ext cx="2746246" cy="2270112"/>
          </a:xfrm>
          <a:prstGeom prst="rect">
            <a:avLst/>
          </a:prstGeom>
        </p:spPr>
      </p:pic>
      <p:pic>
        <p:nvPicPr>
          <p:cNvPr id="27" name="Picture 26" descr="A black and white logo&#10;&#10;AI-generated content may be incorrect.">
            <a:extLst>
              <a:ext uri="{FF2B5EF4-FFF2-40B4-BE49-F238E27FC236}">
                <a16:creationId xmlns:a16="http://schemas.microsoft.com/office/drawing/2014/main" id="{4DE5BF52-9F74-EAAD-78F5-022FAED80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5022">
            <a:off x="1813156" y="887678"/>
            <a:ext cx="1199147" cy="2455990"/>
          </a:xfrm>
          <a:prstGeom prst="rect">
            <a:avLst/>
          </a:prstGeom>
        </p:spPr>
      </p:pic>
      <p:pic>
        <p:nvPicPr>
          <p:cNvPr id="29" name="Picture 28" descr="A wheelbarrow with flowers&#10;&#10;AI-generated content may be incorrect.">
            <a:extLst>
              <a:ext uri="{FF2B5EF4-FFF2-40B4-BE49-F238E27FC236}">
                <a16:creationId xmlns:a16="http://schemas.microsoft.com/office/drawing/2014/main" id="{DEBA0CB3-2F01-F75B-22C7-C628CE217F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11" y="3168714"/>
            <a:ext cx="1690900" cy="1372906"/>
          </a:xfrm>
          <a:prstGeom prst="rect">
            <a:avLst/>
          </a:prstGeom>
        </p:spPr>
      </p:pic>
      <p:pic>
        <p:nvPicPr>
          <p:cNvPr id="31" name="Picture 30" descr="A cartoon of a bee&#10;&#10;AI-generated content may be incorrect.">
            <a:extLst>
              <a:ext uri="{FF2B5EF4-FFF2-40B4-BE49-F238E27FC236}">
                <a16:creationId xmlns:a16="http://schemas.microsoft.com/office/drawing/2014/main" id="{E2E909DA-77A4-1C54-1C99-9E2C12202A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75352">
            <a:off x="3699548" y="2607009"/>
            <a:ext cx="634794" cy="671389"/>
          </a:xfrm>
          <a:prstGeom prst="rect">
            <a:avLst/>
          </a:prstGeom>
        </p:spPr>
      </p:pic>
      <p:pic>
        <p:nvPicPr>
          <p:cNvPr id="17" name="Picture 16" descr="A white circle with a number on it&#10;&#10;AI-generated content may be incorrect.">
            <a:extLst>
              <a:ext uri="{FF2B5EF4-FFF2-40B4-BE49-F238E27FC236}">
                <a16:creationId xmlns:a16="http://schemas.microsoft.com/office/drawing/2014/main" id="{B808B4B8-DB28-2DEA-EA48-C0DC85E322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85" y="577039"/>
            <a:ext cx="1566566" cy="154054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FC65637-6440-8372-9589-9675F50F5B64}"/>
              </a:ext>
            </a:extLst>
          </p:cNvPr>
          <p:cNvSpPr txBox="1"/>
          <p:nvPr/>
        </p:nvSpPr>
        <p:spPr>
          <a:xfrm>
            <a:off x="5819162" y="823667"/>
            <a:ext cx="514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0" dirty="0"/>
              <a:t>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5F56C7-3770-EBC2-B448-473B83815A2A}"/>
              </a:ext>
            </a:extLst>
          </p:cNvPr>
          <p:cNvSpPr txBox="1"/>
          <p:nvPr/>
        </p:nvSpPr>
        <p:spPr>
          <a:xfrm>
            <a:off x="5834035" y="704911"/>
            <a:ext cx="514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773793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hite screen with black border&#10;&#10;AI-generated content may be incorrect.">
            <a:extLst>
              <a:ext uri="{FF2B5EF4-FFF2-40B4-BE49-F238E27FC236}">
                <a16:creationId xmlns:a16="http://schemas.microsoft.com/office/drawing/2014/main" id="{F286BB04-E515-1A7E-31C1-3E1B2593E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8A62F2-FF64-513D-9F06-D06691277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00" y="6064263"/>
            <a:ext cx="3267739" cy="292633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A8DFBAD-5B4D-8174-67FF-850B8D1E192D}"/>
              </a:ext>
            </a:extLst>
          </p:cNvPr>
          <p:cNvSpPr/>
          <p:nvPr/>
        </p:nvSpPr>
        <p:spPr>
          <a:xfrm>
            <a:off x="457200" y="0"/>
            <a:ext cx="797565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F754793-69C5-AE51-7F47-4618F6627EE5}"/>
              </a:ext>
            </a:extLst>
          </p:cNvPr>
          <p:cNvSpPr/>
          <p:nvPr/>
        </p:nvSpPr>
        <p:spPr>
          <a:xfrm>
            <a:off x="162279" y="311951"/>
            <a:ext cx="256821" cy="4133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47FB95-5BC7-25BB-A4FB-8FBBB1FA4FAD}"/>
              </a:ext>
            </a:extLst>
          </p:cNvPr>
          <p:cNvSpPr txBox="1"/>
          <p:nvPr/>
        </p:nvSpPr>
        <p:spPr>
          <a:xfrm>
            <a:off x="384729" y="-48399"/>
            <a:ext cx="908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Lenguajes </a:t>
            </a:r>
            <a:endParaRPr lang="es-MX" sz="12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04BCEC8-560C-C18E-CF09-3376ED962B62}"/>
              </a:ext>
            </a:extLst>
          </p:cNvPr>
          <p:cNvSpPr/>
          <p:nvPr/>
        </p:nvSpPr>
        <p:spPr>
          <a:xfrm>
            <a:off x="5625417" y="12348"/>
            <a:ext cx="797565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078F35-8536-74D1-BE8D-80E8B9C5E2BB}"/>
              </a:ext>
            </a:extLst>
          </p:cNvPr>
          <p:cNvSpPr txBox="1"/>
          <p:nvPr/>
        </p:nvSpPr>
        <p:spPr>
          <a:xfrm>
            <a:off x="5510520" y="-45576"/>
            <a:ext cx="1007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2°Trimestre</a:t>
            </a:r>
            <a:endParaRPr lang="es-MX" sz="12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EACD772-6BA6-9E69-39B9-ABFEC4A6ABBC}"/>
              </a:ext>
            </a:extLst>
          </p:cNvPr>
          <p:cNvSpPr/>
          <p:nvPr/>
        </p:nvSpPr>
        <p:spPr>
          <a:xfrm>
            <a:off x="419100" y="8825054"/>
            <a:ext cx="797565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38D83E-BB58-81DA-C05B-F181EB90272C}"/>
              </a:ext>
            </a:extLst>
          </p:cNvPr>
          <p:cNvSpPr txBox="1"/>
          <p:nvPr/>
        </p:nvSpPr>
        <p:spPr>
          <a:xfrm>
            <a:off x="346628" y="8900480"/>
            <a:ext cx="941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err="1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MundoABC</a:t>
            </a:r>
            <a:endParaRPr lang="es-MX" sz="12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9CD19EC-C126-B0F6-A059-2FDAAA53101C}"/>
              </a:ext>
            </a:extLst>
          </p:cNvPr>
          <p:cNvSpPr/>
          <p:nvPr/>
        </p:nvSpPr>
        <p:spPr>
          <a:xfrm>
            <a:off x="5587317" y="8837402"/>
            <a:ext cx="797565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3B313B6-09C6-CB47-F8EB-3CAF371493CB}"/>
              </a:ext>
            </a:extLst>
          </p:cNvPr>
          <p:cNvSpPr txBox="1"/>
          <p:nvPr/>
        </p:nvSpPr>
        <p:spPr>
          <a:xfrm>
            <a:off x="5482243" y="8903303"/>
            <a:ext cx="10077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Segundo Grado</a:t>
            </a:r>
            <a:endParaRPr lang="es-MX" sz="8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E615621-CD08-ACA4-8BB4-399571F86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453" y="8871648"/>
            <a:ext cx="355585" cy="25391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EC7002F-2E30-7E31-57BC-A592DDE43C66}"/>
              </a:ext>
            </a:extLst>
          </p:cNvPr>
          <p:cNvCxnSpPr/>
          <p:nvPr/>
        </p:nvCxnSpPr>
        <p:spPr>
          <a:xfrm>
            <a:off x="3424135" y="336972"/>
            <a:ext cx="4865" cy="82824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379CF44-E36A-8A90-ABE3-EE3B85FE25C9}"/>
              </a:ext>
            </a:extLst>
          </p:cNvPr>
          <p:cNvSpPr txBox="1"/>
          <p:nvPr/>
        </p:nvSpPr>
        <p:spPr>
          <a:xfrm>
            <a:off x="129023" y="175250"/>
            <a:ext cx="3311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1. Escribe una expresión para saludar a tus compañeros de clase. </a:t>
            </a:r>
          </a:p>
        </p:txBody>
      </p:sp>
      <p:pic>
        <p:nvPicPr>
          <p:cNvPr id="3" name="Picture 2" descr="A black and white drawing of a child and child&#10;&#10;Description automatically generated">
            <a:extLst>
              <a:ext uri="{FF2B5EF4-FFF2-40B4-BE49-F238E27FC236}">
                <a16:creationId xmlns:a16="http://schemas.microsoft.com/office/drawing/2014/main" id="{1CD29EA2-DFFE-2D7D-0C29-9F9FE7E8B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9" y="1612969"/>
            <a:ext cx="2294010" cy="2258319"/>
          </a:xfrm>
          <a:prstGeom prst="rect">
            <a:avLst/>
          </a:prstGeom>
        </p:spPr>
      </p:pic>
      <p:pic>
        <p:nvPicPr>
          <p:cNvPr id="5" name="Picture 4" descr="A white speech bubble on a black background&#10;&#10;Description automatically generated">
            <a:extLst>
              <a:ext uri="{FF2B5EF4-FFF2-40B4-BE49-F238E27FC236}">
                <a16:creationId xmlns:a16="http://schemas.microsoft.com/office/drawing/2014/main" id="{A43E701C-9E8B-71D5-582F-5B49BF0552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59" y="582035"/>
            <a:ext cx="1311116" cy="1155749"/>
          </a:xfrm>
          <a:prstGeom prst="rect">
            <a:avLst/>
          </a:prstGeom>
        </p:spPr>
      </p:pic>
      <p:pic>
        <p:nvPicPr>
          <p:cNvPr id="7" name="Picture 6" descr="A white speech bubble on a black background&#10;&#10;Description automatically generated">
            <a:extLst>
              <a:ext uri="{FF2B5EF4-FFF2-40B4-BE49-F238E27FC236}">
                <a16:creationId xmlns:a16="http://schemas.microsoft.com/office/drawing/2014/main" id="{E774BA7F-1B3E-FBA0-56FB-1A61ACC826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43" y="633838"/>
            <a:ext cx="1453169" cy="10540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D20422-FFC7-2792-1899-19EDA26673E1}"/>
              </a:ext>
            </a:extLst>
          </p:cNvPr>
          <p:cNvSpPr txBox="1"/>
          <p:nvPr/>
        </p:nvSpPr>
        <p:spPr>
          <a:xfrm>
            <a:off x="95157" y="4014659"/>
            <a:ext cx="3311068" cy="1671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2. Es la lengua que usan las personas con discapacidad auditivas para comunicarse. </a:t>
            </a:r>
          </a:p>
          <a:p>
            <a:endParaRPr lang="es-MX" sz="1400" b="1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MX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a) Lenguaje De Señas Mexicano</a:t>
            </a:r>
          </a:p>
          <a:p>
            <a:pPr>
              <a:lnSpc>
                <a:spcPct val="150000"/>
              </a:lnSpc>
            </a:pPr>
            <a:r>
              <a:rPr lang="es-MX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b) Sistema Braille</a:t>
            </a:r>
          </a:p>
          <a:p>
            <a:pPr>
              <a:lnSpc>
                <a:spcPct val="150000"/>
              </a:lnSpc>
            </a:pPr>
            <a:r>
              <a:rPr lang="es-MX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c) Lengua Materna </a:t>
            </a:r>
          </a:p>
        </p:txBody>
      </p:sp>
      <p:pic>
        <p:nvPicPr>
          <p:cNvPr id="11" name="Picture 10" descr="A black and white drawing of a child&#10;&#10;Description automatically generated">
            <a:extLst>
              <a:ext uri="{FF2B5EF4-FFF2-40B4-BE49-F238E27FC236}">
                <a16:creationId xmlns:a16="http://schemas.microsoft.com/office/drawing/2014/main" id="{FE893A07-F24A-F014-3D56-9A8456C62A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63" y="4533840"/>
            <a:ext cx="1014937" cy="1152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02E08A-6C42-F2BD-6FB3-3E140C3A90E0}"/>
              </a:ext>
            </a:extLst>
          </p:cNvPr>
          <p:cNvSpPr txBox="1"/>
          <p:nvPr/>
        </p:nvSpPr>
        <p:spPr>
          <a:xfrm>
            <a:off x="117933" y="5760482"/>
            <a:ext cx="33110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3-4. Encierra las rimas en cada caso. </a:t>
            </a:r>
            <a:endParaRPr lang="es-MX" sz="14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9DF65C-D823-D79A-9992-899DDF911AFA}"/>
              </a:ext>
            </a:extLst>
          </p:cNvPr>
          <p:cNvSpPr txBox="1"/>
          <p:nvPr/>
        </p:nvSpPr>
        <p:spPr>
          <a:xfrm>
            <a:off x="188921" y="6338073"/>
            <a:ext cx="33110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dirty="0">
                <a:latin typeface="APLKinderPeeps" panose="02000603000000000000" pitchFamily="2" charset="0"/>
                <a:ea typeface="APLKinderPeeps" panose="02000603000000000000" pitchFamily="2" charset="0"/>
              </a:rPr>
              <a:t>Soy un pequeño muy pinchudo</a:t>
            </a:r>
          </a:p>
          <a:p>
            <a:r>
              <a:rPr lang="es-MX" sz="1200" dirty="0">
                <a:latin typeface="APLKinderPeeps" panose="02000603000000000000" pitchFamily="2" charset="0"/>
                <a:ea typeface="APLKinderPeeps" panose="02000603000000000000" pitchFamily="2" charset="0"/>
              </a:rPr>
              <a:t>y mi espalda un gran escudo.</a:t>
            </a:r>
          </a:p>
          <a:p>
            <a:r>
              <a:rPr lang="es-MX" sz="1200" dirty="0">
                <a:latin typeface="APLKinderPeeps" panose="02000603000000000000" pitchFamily="2" charset="0"/>
                <a:ea typeface="APLKinderPeeps" panose="02000603000000000000" pitchFamily="2" charset="0"/>
              </a:rPr>
              <a:t>Mira bien por donde caminas</a:t>
            </a:r>
          </a:p>
          <a:p>
            <a:r>
              <a:rPr lang="es-MX" sz="1200" dirty="0">
                <a:latin typeface="APLKinderPeeps" panose="02000603000000000000" pitchFamily="2" charset="0"/>
                <a:ea typeface="APLKinderPeeps" panose="02000603000000000000" pitchFamily="2" charset="0"/>
              </a:rPr>
              <a:t>porque estoy lleno de espinas.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BFB3D9-9777-9047-0616-F4296533EDE3}"/>
              </a:ext>
            </a:extLst>
          </p:cNvPr>
          <p:cNvSpPr txBox="1"/>
          <p:nvPr/>
        </p:nvSpPr>
        <p:spPr>
          <a:xfrm>
            <a:off x="624029" y="7681640"/>
            <a:ext cx="3311068" cy="1169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1200" dirty="0">
                <a:latin typeface="APLKinderPeeps" panose="02000603000000000000" pitchFamily="2" charset="0"/>
                <a:ea typeface="APLKinderPeeps" panose="02000603000000000000" pitchFamily="2" charset="0"/>
              </a:rPr>
              <a:t>El perrito travieso,</a:t>
            </a:r>
          </a:p>
          <a:p>
            <a:pPr algn="ctr">
              <a:lnSpc>
                <a:spcPct val="150000"/>
              </a:lnSpc>
            </a:pPr>
            <a:r>
              <a:rPr lang="es-MX" sz="1200" dirty="0">
                <a:latin typeface="APLKinderPeeps" panose="02000603000000000000" pitchFamily="2" charset="0"/>
                <a:ea typeface="APLKinderPeeps" panose="02000603000000000000" pitchFamily="2" charset="0"/>
              </a:rPr>
              <a:t>no quiere queso</a:t>
            </a:r>
          </a:p>
          <a:p>
            <a:pPr algn="ctr">
              <a:lnSpc>
                <a:spcPct val="150000"/>
              </a:lnSpc>
            </a:pPr>
            <a:r>
              <a:rPr lang="es-MX" sz="1200" dirty="0">
                <a:latin typeface="APLKinderPeeps" panose="02000603000000000000" pitchFamily="2" charset="0"/>
                <a:ea typeface="APLKinderPeeps" panose="02000603000000000000" pitchFamily="2" charset="0"/>
              </a:rPr>
              <a:t>porque le gusta el hueso.</a:t>
            </a:r>
          </a:p>
          <a:p>
            <a:pPr>
              <a:lnSpc>
                <a:spcPct val="150000"/>
              </a:lnSpc>
            </a:pPr>
            <a:endParaRPr lang="es-MX" sz="12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DF40F5CF-24ED-7480-4137-0BA5224C0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803320"/>
              </p:ext>
            </p:extLst>
          </p:nvPr>
        </p:nvGraphicFramePr>
        <p:xfrm>
          <a:off x="3551812" y="407688"/>
          <a:ext cx="3139044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9044">
                  <a:extLst>
                    <a:ext uri="{9D8B030D-6E8A-4147-A177-3AD203B41FA5}">
                      <a16:colId xmlns:a16="http://schemas.microsoft.com/office/drawing/2014/main" val="2278207393"/>
                    </a:ext>
                  </a:extLst>
                </a:gridCol>
              </a:tblGrid>
              <a:tr h="217612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33061327"/>
                  </a:ext>
                </a:extLst>
              </a:tr>
              <a:tr h="217612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7758104"/>
                  </a:ext>
                </a:extLst>
              </a:tr>
              <a:tr h="217612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01622242"/>
                  </a:ext>
                </a:extLst>
              </a:tr>
              <a:tr h="217612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55266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17DE1FC2-6A60-6D1F-3626-A014B50422C6}"/>
              </a:ext>
            </a:extLst>
          </p:cNvPr>
          <p:cNvSpPr txBox="1"/>
          <p:nvPr/>
        </p:nvSpPr>
        <p:spPr>
          <a:xfrm>
            <a:off x="3367549" y="311951"/>
            <a:ext cx="33110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5. Redacta algo que te desagrada. </a:t>
            </a:r>
            <a:endParaRPr lang="es-MX" sz="14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pic>
        <p:nvPicPr>
          <p:cNvPr id="25" name="Picture 24" descr="A cartoon of a person with a face sticking out&#10;&#10;Description automatically generated">
            <a:extLst>
              <a:ext uri="{FF2B5EF4-FFF2-40B4-BE49-F238E27FC236}">
                <a16:creationId xmlns:a16="http://schemas.microsoft.com/office/drawing/2014/main" id="{81608397-9B0F-C82A-9352-09C585EFE8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984" y="674349"/>
            <a:ext cx="1254632" cy="97383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8EE3CB8-9BBE-B6E4-DECE-04B1D7CBF4A8}"/>
              </a:ext>
            </a:extLst>
          </p:cNvPr>
          <p:cNvSpPr txBox="1"/>
          <p:nvPr/>
        </p:nvSpPr>
        <p:spPr>
          <a:xfrm>
            <a:off x="3379045" y="1693144"/>
            <a:ext cx="3311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6. Escribe que día de la semana que se expresa con el lenguaje de señas mexicano. </a:t>
            </a:r>
            <a:endParaRPr lang="es-MX" sz="14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pic>
        <p:nvPicPr>
          <p:cNvPr id="2" name="Picture 1" descr="A hand making a gesture&#10;&#10;Description automatically generated">
            <a:extLst>
              <a:ext uri="{FF2B5EF4-FFF2-40B4-BE49-F238E27FC236}">
                <a16:creationId xmlns:a16="http://schemas.microsoft.com/office/drawing/2014/main" id="{F7D3A400-08B8-F727-7F86-236105B2CB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04" y="2224583"/>
            <a:ext cx="1607941" cy="1800000"/>
          </a:xfrm>
          <a:prstGeom prst="rect">
            <a:avLst/>
          </a:prstGeom>
          <a:ln w="28575">
            <a:noFill/>
            <a:prstDash val="dash"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D88D98-2A62-7155-F6CD-4BC3479E951A}"/>
              </a:ext>
            </a:extLst>
          </p:cNvPr>
          <p:cNvSpPr/>
          <p:nvPr/>
        </p:nvSpPr>
        <p:spPr>
          <a:xfrm>
            <a:off x="5080545" y="2651736"/>
            <a:ext cx="1597329" cy="4653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CB666C-6F49-138C-20C7-AF42A204D0E4}"/>
              </a:ext>
            </a:extLst>
          </p:cNvPr>
          <p:cNvSpPr txBox="1"/>
          <p:nvPr/>
        </p:nvSpPr>
        <p:spPr>
          <a:xfrm>
            <a:off x="3399194" y="3943518"/>
            <a:ext cx="33110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7. La siguiente imagen representa un…   </a:t>
            </a:r>
            <a:endParaRPr lang="es-MX" sz="14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91438A-969D-4B06-52A9-56883EE6BC19}"/>
              </a:ext>
            </a:extLst>
          </p:cNvPr>
          <p:cNvSpPr txBox="1"/>
          <p:nvPr/>
        </p:nvSpPr>
        <p:spPr>
          <a:xfrm>
            <a:off x="3424134" y="6194165"/>
            <a:ext cx="3311068" cy="1025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MX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a) </a:t>
            </a:r>
            <a:r>
              <a:rPr lang="es-MX" sz="1400" dirty="0" err="1">
                <a:latin typeface="APLKinderPeeps" panose="02000603000000000000" pitchFamily="2" charset="0"/>
                <a:ea typeface="APLKinderPeeps" panose="02000603000000000000" pitchFamily="2" charset="0"/>
              </a:rPr>
              <a:t>Guión</a:t>
            </a:r>
            <a:r>
              <a:rPr lang="es-MX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 teatral </a:t>
            </a:r>
          </a:p>
          <a:p>
            <a:pPr>
              <a:lnSpc>
                <a:spcPct val="150000"/>
              </a:lnSpc>
            </a:pPr>
            <a:r>
              <a:rPr lang="es-MX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b) Leyenda  </a:t>
            </a:r>
          </a:p>
          <a:p>
            <a:pPr>
              <a:lnSpc>
                <a:spcPct val="150000"/>
              </a:lnSpc>
            </a:pPr>
            <a:r>
              <a:rPr lang="es-MX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c) Libro álbum 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CC9B4B9-4C46-3C60-CD96-0225F30A2F70}"/>
              </a:ext>
            </a:extLst>
          </p:cNvPr>
          <p:cNvSpPr/>
          <p:nvPr/>
        </p:nvSpPr>
        <p:spPr>
          <a:xfrm>
            <a:off x="4795487" y="8156129"/>
            <a:ext cx="1780936" cy="4632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5" name="Picture 54" descr="A black and white drawing of a cartoon person&#10;&#10;AI-generated content may be incorrect.">
            <a:extLst>
              <a:ext uri="{FF2B5EF4-FFF2-40B4-BE49-F238E27FC236}">
                <a16:creationId xmlns:a16="http://schemas.microsoft.com/office/drawing/2014/main" id="{D8984A88-3194-DFC4-6E6E-FE2B4E6A67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90" y="7457694"/>
            <a:ext cx="1377278" cy="153290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E47934E-C072-55DA-D71E-A46CC23E84AA}"/>
              </a:ext>
            </a:extLst>
          </p:cNvPr>
          <p:cNvSpPr txBox="1"/>
          <p:nvPr/>
        </p:nvSpPr>
        <p:spPr>
          <a:xfrm>
            <a:off x="3415096" y="7194088"/>
            <a:ext cx="33110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8. Observa y escribe el nombre del oficio. </a:t>
            </a:r>
            <a:endParaRPr lang="es-MX" sz="14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6C129F7-CB90-199B-6089-43EB717F97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6166" y="4254435"/>
            <a:ext cx="2956816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8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78DA5-180E-CC1A-550F-9E88A79F3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white screen with black border&#10;&#10;AI-generated content may be incorrect.">
            <a:extLst>
              <a:ext uri="{FF2B5EF4-FFF2-40B4-BE49-F238E27FC236}">
                <a16:creationId xmlns:a16="http://schemas.microsoft.com/office/drawing/2014/main" id="{2E34F47F-D322-8DA1-CA78-8074C2592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984F9D5-C15F-79FA-F488-E069BC9A4C20}"/>
              </a:ext>
            </a:extLst>
          </p:cNvPr>
          <p:cNvSpPr/>
          <p:nvPr/>
        </p:nvSpPr>
        <p:spPr>
          <a:xfrm>
            <a:off x="457200" y="0"/>
            <a:ext cx="797565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DFBA40F-DF4E-876A-BEB8-BD38E3CE8565}"/>
              </a:ext>
            </a:extLst>
          </p:cNvPr>
          <p:cNvSpPr txBox="1"/>
          <p:nvPr/>
        </p:nvSpPr>
        <p:spPr>
          <a:xfrm>
            <a:off x="384729" y="-48399"/>
            <a:ext cx="908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Lenguajes </a:t>
            </a:r>
            <a:endParaRPr lang="es-MX" sz="12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DF47C40-79EB-0A6F-8190-16CB7AF59083}"/>
              </a:ext>
            </a:extLst>
          </p:cNvPr>
          <p:cNvSpPr/>
          <p:nvPr/>
        </p:nvSpPr>
        <p:spPr>
          <a:xfrm>
            <a:off x="5625417" y="12348"/>
            <a:ext cx="797565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F305EF-E40E-3425-58AE-1C6783414E69}"/>
              </a:ext>
            </a:extLst>
          </p:cNvPr>
          <p:cNvSpPr txBox="1"/>
          <p:nvPr/>
        </p:nvSpPr>
        <p:spPr>
          <a:xfrm>
            <a:off x="5510520" y="-45576"/>
            <a:ext cx="1007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2°Trimestre</a:t>
            </a:r>
            <a:endParaRPr lang="es-MX" sz="12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73D6203-72BB-5B65-D9AD-1D0974CCA418}"/>
              </a:ext>
            </a:extLst>
          </p:cNvPr>
          <p:cNvSpPr/>
          <p:nvPr/>
        </p:nvSpPr>
        <p:spPr>
          <a:xfrm>
            <a:off x="419100" y="8825054"/>
            <a:ext cx="797565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85BC09B-252D-6E02-AC7F-7242DF1C35AC}"/>
              </a:ext>
            </a:extLst>
          </p:cNvPr>
          <p:cNvSpPr txBox="1"/>
          <p:nvPr/>
        </p:nvSpPr>
        <p:spPr>
          <a:xfrm>
            <a:off x="346628" y="8900480"/>
            <a:ext cx="941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err="1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MundoABC</a:t>
            </a:r>
            <a:endParaRPr lang="es-MX" sz="12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4F0CDC0-EE8B-2306-6656-4E96293C08C9}"/>
              </a:ext>
            </a:extLst>
          </p:cNvPr>
          <p:cNvSpPr/>
          <p:nvPr/>
        </p:nvSpPr>
        <p:spPr>
          <a:xfrm>
            <a:off x="5587317" y="8837402"/>
            <a:ext cx="797565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1381F44-40F0-0386-A5C9-A31D9EC64E04}"/>
              </a:ext>
            </a:extLst>
          </p:cNvPr>
          <p:cNvSpPr txBox="1"/>
          <p:nvPr/>
        </p:nvSpPr>
        <p:spPr>
          <a:xfrm>
            <a:off x="5482243" y="8903303"/>
            <a:ext cx="10077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Segundo Grado</a:t>
            </a:r>
            <a:endParaRPr lang="es-MX" sz="8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ECF51CF-510A-D16D-9067-B9894DDED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453" y="8871648"/>
            <a:ext cx="355585" cy="25391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DCD411-BBC6-B886-EB28-1C874088FE60}"/>
              </a:ext>
            </a:extLst>
          </p:cNvPr>
          <p:cNvCxnSpPr/>
          <p:nvPr/>
        </p:nvCxnSpPr>
        <p:spPr>
          <a:xfrm>
            <a:off x="3424135" y="336972"/>
            <a:ext cx="4865" cy="82824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71C6647-47F0-DF52-D948-7AB3A5D4A2F5}"/>
              </a:ext>
            </a:extLst>
          </p:cNvPr>
          <p:cNvSpPr txBox="1"/>
          <p:nvPr/>
        </p:nvSpPr>
        <p:spPr>
          <a:xfrm>
            <a:off x="117933" y="287216"/>
            <a:ext cx="3311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9. Sirven para mostrar a un público el resultado de algún trabajo…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056CB6-C322-8D1D-D351-51A7398D1E1C}"/>
              </a:ext>
            </a:extLst>
          </p:cNvPr>
          <p:cNvSpPr txBox="1"/>
          <p:nvPr/>
        </p:nvSpPr>
        <p:spPr>
          <a:xfrm>
            <a:off x="3367549" y="240817"/>
            <a:ext cx="3311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14-15. Escribe palabras que rimen con las siguientes.  </a:t>
            </a:r>
            <a:endParaRPr lang="es-MX" sz="14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B9517C-F56C-80F7-5C26-C419D8C4D286}"/>
              </a:ext>
            </a:extLst>
          </p:cNvPr>
          <p:cNvSpPr txBox="1"/>
          <p:nvPr/>
        </p:nvSpPr>
        <p:spPr>
          <a:xfrm>
            <a:off x="174466" y="927072"/>
            <a:ext cx="3311068" cy="1025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MX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a) entrevistas </a:t>
            </a:r>
          </a:p>
          <a:p>
            <a:pPr>
              <a:lnSpc>
                <a:spcPct val="150000"/>
              </a:lnSpc>
            </a:pPr>
            <a:r>
              <a:rPr lang="es-MX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b) exhibiciones   </a:t>
            </a:r>
          </a:p>
          <a:p>
            <a:pPr>
              <a:lnSpc>
                <a:spcPct val="150000"/>
              </a:lnSpc>
            </a:pPr>
            <a:r>
              <a:rPr lang="es-MX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c) libro álbum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D9FEFA-6ECD-CF99-A29D-1056BFF86240}"/>
              </a:ext>
            </a:extLst>
          </p:cNvPr>
          <p:cNvSpPr txBox="1"/>
          <p:nvPr/>
        </p:nvSpPr>
        <p:spPr>
          <a:xfrm>
            <a:off x="48263" y="2097915"/>
            <a:ext cx="33946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10. Es cuando uno o más individuos realizan preguntas a otra u otras personas, con el fin de recabar datos importantes y conocer opiniones sobre un tema.  </a:t>
            </a:r>
          </a:p>
        </p:txBody>
      </p:sp>
      <p:pic>
        <p:nvPicPr>
          <p:cNvPr id="6" name="Picture 5" descr="A drawing of a tree with pictures on the wall&#10;&#10;Description automatically generated">
            <a:extLst>
              <a:ext uri="{FF2B5EF4-FFF2-40B4-BE49-F238E27FC236}">
                <a16:creationId xmlns:a16="http://schemas.microsoft.com/office/drawing/2014/main" id="{E00ECA9E-60FE-ABC4-7992-AC096D61A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163" y="788110"/>
            <a:ext cx="1686679" cy="1303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FCB75C-4B89-6D77-F3D8-F8FFC67D73DC}"/>
              </a:ext>
            </a:extLst>
          </p:cNvPr>
          <p:cNvSpPr txBox="1"/>
          <p:nvPr/>
        </p:nvSpPr>
        <p:spPr>
          <a:xfrm>
            <a:off x="201505" y="3058631"/>
            <a:ext cx="3311068" cy="1025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MX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a) libro álbum </a:t>
            </a:r>
          </a:p>
          <a:p>
            <a:pPr>
              <a:lnSpc>
                <a:spcPct val="150000"/>
              </a:lnSpc>
            </a:pPr>
            <a:r>
              <a:rPr lang="es-MX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b) exhibiciones   </a:t>
            </a:r>
          </a:p>
          <a:p>
            <a:pPr>
              <a:lnSpc>
                <a:spcPct val="150000"/>
              </a:lnSpc>
            </a:pPr>
            <a:r>
              <a:rPr lang="es-MX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c) entrevistas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BDF61D-FC71-F6E2-ADFF-D6AA2C60B92A}"/>
              </a:ext>
            </a:extLst>
          </p:cNvPr>
          <p:cNvSpPr txBox="1"/>
          <p:nvPr/>
        </p:nvSpPr>
        <p:spPr>
          <a:xfrm>
            <a:off x="79833" y="4119785"/>
            <a:ext cx="33110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11-12.  Escribe una oración para cada objeto.</a:t>
            </a:r>
          </a:p>
        </p:txBody>
      </p:sp>
      <p:pic>
        <p:nvPicPr>
          <p:cNvPr id="19" name="Picture 18" descr="A black and white logo&#10;&#10;Description automatically generated">
            <a:extLst>
              <a:ext uri="{FF2B5EF4-FFF2-40B4-BE49-F238E27FC236}">
                <a16:creationId xmlns:a16="http://schemas.microsoft.com/office/drawing/2014/main" id="{F5D01FC8-8A79-E83A-D070-A13268232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09" y="4349362"/>
            <a:ext cx="1517907" cy="108509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AE3EAA1-A40B-9B5E-5CE7-B0BBBFD6F5ED}"/>
              </a:ext>
            </a:extLst>
          </p:cNvPr>
          <p:cNvSpPr/>
          <p:nvPr/>
        </p:nvSpPr>
        <p:spPr>
          <a:xfrm>
            <a:off x="219617" y="5291166"/>
            <a:ext cx="3147932" cy="50312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FD537E5-A6B8-E313-97F1-FADF6417B281}"/>
              </a:ext>
            </a:extLst>
          </p:cNvPr>
          <p:cNvSpPr/>
          <p:nvPr/>
        </p:nvSpPr>
        <p:spPr>
          <a:xfrm>
            <a:off x="179910" y="6768395"/>
            <a:ext cx="3147932" cy="50312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47DC98-74E8-8D83-6C46-C23C8236EACA}"/>
              </a:ext>
            </a:extLst>
          </p:cNvPr>
          <p:cNvSpPr/>
          <p:nvPr/>
        </p:nvSpPr>
        <p:spPr>
          <a:xfrm>
            <a:off x="3987693" y="1295400"/>
            <a:ext cx="2646351" cy="489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7" name="Picture 46" descr="A white hat with a black background&#10;&#10;Description automatically generated">
            <a:extLst>
              <a:ext uri="{FF2B5EF4-FFF2-40B4-BE49-F238E27FC236}">
                <a16:creationId xmlns:a16="http://schemas.microsoft.com/office/drawing/2014/main" id="{8E921A0B-77EE-0C4B-1A83-EE9A39761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69" y="5809028"/>
            <a:ext cx="1417828" cy="103314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D02D61-44CC-8659-7523-7CDA994FB930}"/>
              </a:ext>
            </a:extLst>
          </p:cNvPr>
          <p:cNvSpPr/>
          <p:nvPr/>
        </p:nvSpPr>
        <p:spPr>
          <a:xfrm>
            <a:off x="3970191" y="2469063"/>
            <a:ext cx="2646351" cy="489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Picture 4" descr="A cartoon rabbit with big eyes&#10;&#10;Description automatically generated">
            <a:extLst>
              <a:ext uri="{FF2B5EF4-FFF2-40B4-BE49-F238E27FC236}">
                <a16:creationId xmlns:a16="http://schemas.microsoft.com/office/drawing/2014/main" id="{954283E8-E711-8193-8049-D70AD020B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20" y="810436"/>
            <a:ext cx="860240" cy="1174111"/>
          </a:xfrm>
          <a:prstGeom prst="rect">
            <a:avLst/>
          </a:prstGeom>
        </p:spPr>
      </p:pic>
      <p:pic>
        <p:nvPicPr>
          <p:cNvPr id="8" name="Picture 7" descr="A cartoon of a dog&#10;&#10;Description automatically generated">
            <a:extLst>
              <a:ext uri="{FF2B5EF4-FFF2-40B4-BE49-F238E27FC236}">
                <a16:creationId xmlns:a16="http://schemas.microsoft.com/office/drawing/2014/main" id="{34A05A2D-C85C-931C-40A4-3A9241B2C3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91570"/>
            <a:ext cx="1117387" cy="11248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2466B7-4B39-7F77-CFCE-FBAE910A11FF}"/>
              </a:ext>
            </a:extLst>
          </p:cNvPr>
          <p:cNvSpPr txBox="1"/>
          <p:nvPr/>
        </p:nvSpPr>
        <p:spPr>
          <a:xfrm>
            <a:off x="3390901" y="3167905"/>
            <a:ext cx="33110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16-17. Corrige las siguientes oraciones. </a:t>
            </a:r>
          </a:p>
          <a:p>
            <a:endParaRPr lang="es-MX" sz="1400" b="1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  <a:p>
            <a:pPr algn="ctr"/>
            <a:r>
              <a:rPr lang="es-MX" sz="2000" dirty="0">
                <a:latin typeface="HelloAntsOnFire" panose="02000603000000000000" pitchFamily="2" charset="0"/>
                <a:ea typeface="HelloAntsOnFire" panose="02000603000000000000" pitchFamily="2" charset="0"/>
              </a:rPr>
              <a:t>el perro </a:t>
            </a:r>
            <a:r>
              <a:rPr lang="es-MX" sz="2000" dirty="0" err="1">
                <a:latin typeface="HelloAntsOnFire" panose="02000603000000000000" pitchFamily="2" charset="0"/>
                <a:ea typeface="HelloAntsOnFire" panose="02000603000000000000" pitchFamily="2" charset="0"/>
              </a:rPr>
              <a:t>core</a:t>
            </a:r>
            <a:r>
              <a:rPr lang="es-MX" sz="2000" dirty="0">
                <a:latin typeface="HelloAntsOnFire" panose="02000603000000000000" pitchFamily="2" charset="0"/>
                <a:ea typeface="HelloAntsOnFire" panose="02000603000000000000" pitchFamily="2" charset="0"/>
              </a:rPr>
              <a:t> muy rápido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3363A5F-2B84-4FB5-02CE-2A81B8A0D167}"/>
              </a:ext>
            </a:extLst>
          </p:cNvPr>
          <p:cNvSpPr/>
          <p:nvPr/>
        </p:nvSpPr>
        <p:spPr>
          <a:xfrm>
            <a:off x="3542120" y="3998902"/>
            <a:ext cx="3033312" cy="42866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060AB7-DDEE-4C03-3EEB-A83649F8CCDE}"/>
              </a:ext>
            </a:extLst>
          </p:cNvPr>
          <p:cNvSpPr txBox="1"/>
          <p:nvPr/>
        </p:nvSpPr>
        <p:spPr>
          <a:xfrm>
            <a:off x="3390901" y="4521003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latin typeface="HelloAntsOnFire" panose="02000603000000000000" pitchFamily="2" charset="0"/>
                <a:ea typeface="HelloAntsOnFire" panose="02000603000000000000" pitchFamily="2" charset="0"/>
              </a:rPr>
              <a:t>la baca come pasto</a:t>
            </a:r>
            <a:endParaRPr lang="es-MX" sz="1800" dirty="0">
              <a:latin typeface="HelloAntsOnFire" panose="02000603000000000000" pitchFamily="2" charset="0"/>
              <a:ea typeface="HelloAntsOnFire" panose="02000603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0CAAECE-60D2-BAC6-0C51-F27D05FCADAA}"/>
              </a:ext>
            </a:extLst>
          </p:cNvPr>
          <p:cNvSpPr/>
          <p:nvPr/>
        </p:nvSpPr>
        <p:spPr>
          <a:xfrm>
            <a:off x="3547488" y="4826336"/>
            <a:ext cx="3033312" cy="42866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2B6C93-9789-2E97-3AAD-F89A70F78140}"/>
              </a:ext>
            </a:extLst>
          </p:cNvPr>
          <p:cNvSpPr txBox="1"/>
          <p:nvPr/>
        </p:nvSpPr>
        <p:spPr>
          <a:xfrm>
            <a:off x="3424135" y="5302001"/>
            <a:ext cx="3311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18-19. Completa la oración usando los signos correctos.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3A8164-6B82-344A-D85A-B99A75E22BDA}"/>
              </a:ext>
            </a:extLst>
          </p:cNvPr>
          <p:cNvSpPr txBox="1"/>
          <p:nvPr/>
        </p:nvSpPr>
        <p:spPr>
          <a:xfrm>
            <a:off x="3386352" y="5918844"/>
            <a:ext cx="3429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dirty="0">
                <a:latin typeface="HelloAntsOnFire" panose="02000603000000000000" pitchFamily="2" charset="0"/>
                <a:ea typeface="HelloAntsOnFire" panose="02000603000000000000" pitchFamily="2" charset="0"/>
              </a:rPr>
              <a:t>Como estas</a:t>
            </a:r>
          </a:p>
          <a:p>
            <a:pPr algn="ctr"/>
            <a:endParaRPr lang="es-MX" sz="1600" dirty="0">
              <a:latin typeface="HelloAntsOnFire" panose="02000603000000000000" pitchFamily="2" charset="0"/>
              <a:ea typeface="HelloAntsOnFire" panose="02000603000000000000" pitchFamily="2" charset="0"/>
            </a:endParaRPr>
          </a:p>
          <a:p>
            <a:pPr algn="ctr"/>
            <a:r>
              <a:rPr lang="es-MX" sz="1600" dirty="0">
                <a:latin typeface="HelloAntsOnFire" panose="02000603000000000000" pitchFamily="2" charset="0"/>
                <a:ea typeface="HelloAntsOnFire" panose="02000603000000000000" pitchFamily="2" charset="0"/>
              </a:rPr>
              <a:t>Que tengas un bonito día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FA68BE2-4CE9-3C34-B914-3B47A5DC7800}"/>
              </a:ext>
            </a:extLst>
          </p:cNvPr>
          <p:cNvSpPr/>
          <p:nvPr/>
        </p:nvSpPr>
        <p:spPr>
          <a:xfrm>
            <a:off x="3512573" y="6349731"/>
            <a:ext cx="421174" cy="4627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2ADDD9A-2BA6-9C6F-5F9F-4597850D4BC8}"/>
              </a:ext>
            </a:extLst>
          </p:cNvPr>
          <p:cNvSpPr/>
          <p:nvPr/>
        </p:nvSpPr>
        <p:spPr>
          <a:xfrm>
            <a:off x="6225378" y="6355837"/>
            <a:ext cx="421174" cy="4627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F40F180-36D6-F980-88B2-0BB961059653}"/>
              </a:ext>
            </a:extLst>
          </p:cNvPr>
          <p:cNvSpPr/>
          <p:nvPr/>
        </p:nvSpPr>
        <p:spPr>
          <a:xfrm>
            <a:off x="4102268" y="5833364"/>
            <a:ext cx="421174" cy="4627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1740C61-111C-8757-764F-C27B0B0E86BA}"/>
              </a:ext>
            </a:extLst>
          </p:cNvPr>
          <p:cNvSpPr/>
          <p:nvPr/>
        </p:nvSpPr>
        <p:spPr>
          <a:xfrm>
            <a:off x="5725127" y="5836688"/>
            <a:ext cx="421174" cy="4627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5E4CE2-056C-D89F-93FF-F00A4C894399}"/>
              </a:ext>
            </a:extLst>
          </p:cNvPr>
          <p:cNvSpPr txBox="1"/>
          <p:nvPr/>
        </p:nvSpPr>
        <p:spPr>
          <a:xfrm>
            <a:off x="3403242" y="6858445"/>
            <a:ext cx="3311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20. Describe brevemente el siguiente objeto. </a:t>
            </a: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9B0F35A3-D028-5598-6105-232CC3382A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447383"/>
              </p:ext>
            </p:extLst>
          </p:nvPr>
        </p:nvGraphicFramePr>
        <p:xfrm>
          <a:off x="3491139" y="7342887"/>
          <a:ext cx="3120538" cy="1485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20538">
                  <a:extLst>
                    <a:ext uri="{9D8B030D-6E8A-4147-A177-3AD203B41FA5}">
                      <a16:colId xmlns:a16="http://schemas.microsoft.com/office/drawing/2014/main" val="36346283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6423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3511910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03838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2430984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423132"/>
                  </a:ext>
                </a:extLst>
              </a:tr>
            </a:tbl>
          </a:graphicData>
        </a:graphic>
      </p:graphicFrame>
      <p:pic>
        <p:nvPicPr>
          <p:cNvPr id="38" name="Picture 37" descr="A black and white drawing of a chest&#10;&#10;Description automatically generated">
            <a:extLst>
              <a:ext uri="{FF2B5EF4-FFF2-40B4-BE49-F238E27FC236}">
                <a16:creationId xmlns:a16="http://schemas.microsoft.com/office/drawing/2014/main" id="{459852E5-B7E1-45E7-09A4-122A8C45D4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397" y="7710583"/>
            <a:ext cx="1495210" cy="13618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1ACB1E-2693-5ECB-9339-D3FD422B6FB2}"/>
              </a:ext>
            </a:extLst>
          </p:cNvPr>
          <p:cNvSpPr txBox="1"/>
          <p:nvPr/>
        </p:nvSpPr>
        <p:spPr>
          <a:xfrm>
            <a:off x="113066" y="7252793"/>
            <a:ext cx="3311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13. Describe que están celebrando en la siguiente imagen.  </a:t>
            </a:r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D4E56E84-0718-3D31-D223-98BAE07330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112773"/>
              </p:ext>
            </p:extLst>
          </p:nvPr>
        </p:nvGraphicFramePr>
        <p:xfrm>
          <a:off x="207265" y="7382127"/>
          <a:ext cx="3120538" cy="1485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20538">
                  <a:extLst>
                    <a:ext uri="{9D8B030D-6E8A-4147-A177-3AD203B41FA5}">
                      <a16:colId xmlns:a16="http://schemas.microsoft.com/office/drawing/2014/main" val="3634628336"/>
                    </a:ext>
                  </a:extLst>
                </a:gridCol>
              </a:tblGrid>
              <a:tr h="17625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423006"/>
                  </a:ext>
                </a:extLst>
              </a:tr>
              <a:tr h="176255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35119108"/>
                  </a:ext>
                </a:extLst>
              </a:tr>
              <a:tr h="176255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03838008"/>
                  </a:ext>
                </a:extLst>
              </a:tr>
              <a:tr h="176255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24309849"/>
                  </a:ext>
                </a:extLst>
              </a:tr>
              <a:tr h="176255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423132"/>
                  </a:ext>
                </a:extLst>
              </a:tr>
            </a:tbl>
          </a:graphicData>
        </a:graphic>
      </p:graphicFrame>
      <p:pic>
        <p:nvPicPr>
          <p:cNvPr id="35" name="Picture 34" descr="A black and white drawing of a child and child&#10;&#10;AI-generated content may be incorrect.">
            <a:extLst>
              <a:ext uri="{FF2B5EF4-FFF2-40B4-BE49-F238E27FC236}">
                <a16:creationId xmlns:a16="http://schemas.microsoft.com/office/drawing/2014/main" id="{9EE48108-21C2-2DB7-68A7-C9C4CFCC73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251" y="8001435"/>
            <a:ext cx="1257718" cy="90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93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4F3C5-85D7-174D-C54A-FA840BE92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creen with black border&#10;&#10;AI-generated content may be incorrect.">
            <a:extLst>
              <a:ext uri="{FF2B5EF4-FFF2-40B4-BE49-F238E27FC236}">
                <a16:creationId xmlns:a16="http://schemas.microsoft.com/office/drawing/2014/main" id="{216B3CFC-99CA-EF4A-6AD4-A304F23B3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A3035EB-7C9C-76BC-F679-51B33DD009A7}"/>
              </a:ext>
            </a:extLst>
          </p:cNvPr>
          <p:cNvSpPr/>
          <p:nvPr/>
        </p:nvSpPr>
        <p:spPr>
          <a:xfrm>
            <a:off x="179383" y="223465"/>
            <a:ext cx="101333" cy="52249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EFD10B-EF7E-1350-2635-3AB610126945}"/>
              </a:ext>
            </a:extLst>
          </p:cNvPr>
          <p:cNvSpPr/>
          <p:nvPr/>
        </p:nvSpPr>
        <p:spPr>
          <a:xfrm>
            <a:off x="457201" y="0"/>
            <a:ext cx="2164080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05DA4-6474-8BBE-99F8-0E881CC94534}"/>
              </a:ext>
            </a:extLst>
          </p:cNvPr>
          <p:cNvSpPr txBox="1"/>
          <p:nvPr/>
        </p:nvSpPr>
        <p:spPr>
          <a:xfrm>
            <a:off x="373938" y="-38145"/>
            <a:ext cx="23501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Saberes y pensamiento científico </a:t>
            </a:r>
            <a:endParaRPr lang="es-MX" sz="105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2124FE9-80EB-8FBD-743B-3837686DC622}"/>
              </a:ext>
            </a:extLst>
          </p:cNvPr>
          <p:cNvSpPr/>
          <p:nvPr/>
        </p:nvSpPr>
        <p:spPr>
          <a:xfrm>
            <a:off x="5625417" y="12348"/>
            <a:ext cx="797565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26E303-9CD6-7726-4FFA-795D1F345A5C}"/>
              </a:ext>
            </a:extLst>
          </p:cNvPr>
          <p:cNvSpPr txBox="1"/>
          <p:nvPr/>
        </p:nvSpPr>
        <p:spPr>
          <a:xfrm>
            <a:off x="5510520" y="-45576"/>
            <a:ext cx="1007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2°Trimestre</a:t>
            </a:r>
            <a:endParaRPr lang="es-MX" sz="12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982C7B-5198-3E3D-C9EA-BA51729FCA17}"/>
              </a:ext>
            </a:extLst>
          </p:cNvPr>
          <p:cNvSpPr/>
          <p:nvPr/>
        </p:nvSpPr>
        <p:spPr>
          <a:xfrm>
            <a:off x="419100" y="8825054"/>
            <a:ext cx="797565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92F917-9B7A-A53D-101C-0C6DD9E39AF6}"/>
              </a:ext>
            </a:extLst>
          </p:cNvPr>
          <p:cNvSpPr txBox="1"/>
          <p:nvPr/>
        </p:nvSpPr>
        <p:spPr>
          <a:xfrm>
            <a:off x="346628" y="8900480"/>
            <a:ext cx="941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err="1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MundoABC</a:t>
            </a:r>
            <a:endParaRPr lang="es-MX" sz="12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D6B35BB-9B28-AD8F-7484-C7112D253D7B}"/>
              </a:ext>
            </a:extLst>
          </p:cNvPr>
          <p:cNvSpPr/>
          <p:nvPr/>
        </p:nvSpPr>
        <p:spPr>
          <a:xfrm>
            <a:off x="5587317" y="8837402"/>
            <a:ext cx="797565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726587-B816-0A06-F960-5A7F1BE94250}"/>
              </a:ext>
            </a:extLst>
          </p:cNvPr>
          <p:cNvSpPr txBox="1"/>
          <p:nvPr/>
        </p:nvSpPr>
        <p:spPr>
          <a:xfrm>
            <a:off x="5482243" y="8903303"/>
            <a:ext cx="10077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Segundo Grado</a:t>
            </a:r>
            <a:endParaRPr lang="es-MX" sz="8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738684-CFA3-0AB0-3CC7-E06663F24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453" y="8871648"/>
            <a:ext cx="355585" cy="25391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607F9D-6C2F-151A-0A1A-6E2C5304E7BC}"/>
              </a:ext>
            </a:extLst>
          </p:cNvPr>
          <p:cNvCxnSpPr/>
          <p:nvPr/>
        </p:nvCxnSpPr>
        <p:spPr>
          <a:xfrm>
            <a:off x="3424135" y="336972"/>
            <a:ext cx="4865" cy="82824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AD3BCC2-CC01-0B20-6822-7D6F76738DAA}"/>
              </a:ext>
            </a:extLst>
          </p:cNvPr>
          <p:cNvSpPr txBox="1"/>
          <p:nvPr/>
        </p:nvSpPr>
        <p:spPr>
          <a:xfrm>
            <a:off x="130211" y="180695"/>
            <a:ext cx="34288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1. Colorea los instrumentos de medidas convencionales.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8DA051-6FEA-25B1-D7FE-1691AD4EE96C}"/>
              </a:ext>
            </a:extLst>
          </p:cNvPr>
          <p:cNvSpPr txBox="1"/>
          <p:nvPr/>
        </p:nvSpPr>
        <p:spPr>
          <a:xfrm>
            <a:off x="46432" y="6950914"/>
            <a:ext cx="3311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4. Colorea la medida no convencional llamada “cuarta”. </a:t>
            </a:r>
            <a:endParaRPr lang="es-MX" sz="14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pic>
        <p:nvPicPr>
          <p:cNvPr id="21" name="Picture 20" descr="A black and white scale&#10;&#10;Description automatically generated">
            <a:extLst>
              <a:ext uri="{FF2B5EF4-FFF2-40B4-BE49-F238E27FC236}">
                <a16:creationId xmlns:a16="http://schemas.microsoft.com/office/drawing/2014/main" id="{11A7E914-DD85-0861-D315-29708DDC3C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93" y="1424311"/>
            <a:ext cx="1055939" cy="1216273"/>
          </a:xfrm>
          <a:prstGeom prst="rect">
            <a:avLst/>
          </a:prstGeom>
          <a:ln w="28575">
            <a:noFill/>
            <a:prstDash val="dash"/>
          </a:ln>
        </p:spPr>
      </p:pic>
      <p:pic>
        <p:nvPicPr>
          <p:cNvPr id="23" name="Picture 22" descr="A black and white drawing of a scale&#10;&#10;Description automatically generated">
            <a:extLst>
              <a:ext uri="{FF2B5EF4-FFF2-40B4-BE49-F238E27FC236}">
                <a16:creationId xmlns:a16="http://schemas.microsoft.com/office/drawing/2014/main" id="{87D6D1B3-954D-6925-C07D-7059AB6D1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3" y="545516"/>
            <a:ext cx="1556238" cy="893292"/>
          </a:xfrm>
          <a:prstGeom prst="rect">
            <a:avLst/>
          </a:prstGeom>
          <a:ln w="28575">
            <a:noFill/>
            <a:prstDash val="dash"/>
          </a:ln>
        </p:spPr>
      </p:pic>
      <p:pic>
        <p:nvPicPr>
          <p:cNvPr id="25" name="Picture 24" descr="A white hand with black background&#10;&#10;Description automatically generated">
            <a:extLst>
              <a:ext uri="{FF2B5EF4-FFF2-40B4-BE49-F238E27FC236}">
                <a16:creationId xmlns:a16="http://schemas.microsoft.com/office/drawing/2014/main" id="{FDD9AC3A-F63D-0B4F-1E0C-511BAC8422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136" y="293665"/>
            <a:ext cx="1162965" cy="1216273"/>
          </a:xfrm>
          <a:prstGeom prst="rect">
            <a:avLst/>
          </a:prstGeom>
          <a:ln>
            <a:noFill/>
          </a:ln>
        </p:spPr>
      </p:pic>
      <p:pic>
        <p:nvPicPr>
          <p:cNvPr id="26" name="Picture 25" descr="A cartoon arm with a arrow pointing up&#10;&#10;Description automatically generated">
            <a:extLst>
              <a:ext uri="{FF2B5EF4-FFF2-40B4-BE49-F238E27FC236}">
                <a16:creationId xmlns:a16="http://schemas.microsoft.com/office/drawing/2014/main" id="{880F1643-36AB-EBAE-57A3-D7EF342AF3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40" y="1405671"/>
            <a:ext cx="1182660" cy="1436529"/>
          </a:xfrm>
          <a:prstGeom prst="rect">
            <a:avLst/>
          </a:prstGeom>
          <a:ln w="38100">
            <a:noFill/>
            <a:prstDash val="dash"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DA4FC8D-BFAF-7655-35D4-FED8DC348179}"/>
              </a:ext>
            </a:extLst>
          </p:cNvPr>
          <p:cNvSpPr txBox="1"/>
          <p:nvPr/>
        </p:nvSpPr>
        <p:spPr>
          <a:xfrm>
            <a:off x="68655" y="2785466"/>
            <a:ext cx="32350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Resuelve los siguientes problemas razonados. </a:t>
            </a:r>
          </a:p>
          <a:p>
            <a:endParaRPr lang="es-MX" sz="600" b="1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  <a:p>
            <a:r>
              <a:rPr lang="es-MX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2. Doña Tatiana fue al mercado y compró los siguientes productos. ¿Cuánto pago en total? </a:t>
            </a:r>
            <a:endParaRPr lang="es-MX" sz="1400" b="1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  <a:p>
            <a:endParaRPr lang="es-MX" sz="1400" b="1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1ED946C-2F00-54D9-D569-4C0EF812D1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85" y="3794571"/>
            <a:ext cx="912471" cy="90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597E94D-2DE3-9A44-698B-82A13DAAB4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55" y="3794571"/>
            <a:ext cx="1166576" cy="900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2E406C8-4A14-A832-F63B-5269CB748A29}"/>
              </a:ext>
            </a:extLst>
          </p:cNvPr>
          <p:cNvSpPr txBox="1"/>
          <p:nvPr/>
        </p:nvSpPr>
        <p:spPr>
          <a:xfrm>
            <a:off x="1167802" y="3694714"/>
            <a:ext cx="497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KAPinkLemon" pitchFamily="2" charset="-127"/>
                <a:ea typeface="KAPinkLemon" pitchFamily="2" charset="-127"/>
                <a:cs typeface="KAPinkLemon" pitchFamily="2" charset="-127"/>
              </a:rPr>
              <a:t>$45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6DC47A-73ED-AD0D-1505-07E8BC2BD2D2}"/>
              </a:ext>
            </a:extLst>
          </p:cNvPr>
          <p:cNvSpPr txBox="1"/>
          <p:nvPr/>
        </p:nvSpPr>
        <p:spPr>
          <a:xfrm>
            <a:off x="2482147" y="3694714"/>
            <a:ext cx="497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KAPinkLemon" pitchFamily="2" charset="-127"/>
                <a:ea typeface="KAPinkLemon" pitchFamily="2" charset="-127"/>
                <a:cs typeface="KAPinkLemon" pitchFamily="2" charset="-127"/>
              </a:rPr>
              <a:t>$34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2FD3D94-4AE5-FAE9-E425-5EAE98695392}"/>
              </a:ext>
            </a:extLst>
          </p:cNvPr>
          <p:cNvSpPr/>
          <p:nvPr/>
        </p:nvSpPr>
        <p:spPr>
          <a:xfrm>
            <a:off x="1897519" y="4685568"/>
            <a:ext cx="1409672" cy="48891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A60B71-007B-92FC-D61A-037ED298D84A}"/>
              </a:ext>
            </a:extLst>
          </p:cNvPr>
          <p:cNvSpPr txBox="1"/>
          <p:nvPr/>
        </p:nvSpPr>
        <p:spPr>
          <a:xfrm>
            <a:off x="953718" y="4752953"/>
            <a:ext cx="140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KAPinkLemon" pitchFamily="2" charset="-127"/>
                <a:ea typeface="KAPinkLemon" pitchFamily="2" charset="-127"/>
                <a:cs typeface="KAPinkLemon" pitchFamily="2" charset="-127"/>
              </a:rPr>
              <a:t>resultado</a:t>
            </a:r>
            <a:endParaRPr lang="es-MX" sz="2000" dirty="0">
              <a:latin typeface="KAPinkLemon" pitchFamily="2" charset="-127"/>
              <a:ea typeface="KAPinkLemon" pitchFamily="2" charset="-127"/>
              <a:cs typeface="KAPinkLemon" pitchFamily="2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C3E6B9C-48ED-6F30-A0F2-CE6EDC663451}"/>
              </a:ext>
            </a:extLst>
          </p:cNvPr>
          <p:cNvSpPr txBox="1"/>
          <p:nvPr/>
        </p:nvSpPr>
        <p:spPr>
          <a:xfrm>
            <a:off x="122472" y="5243571"/>
            <a:ext cx="32350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3. Catalina compro 2 kilos de carne, si el cada kilo tiene un costo de $76. ¿Cuánto pagó en total? </a:t>
            </a:r>
          </a:p>
          <a:p>
            <a:endParaRPr lang="es-MX" sz="1400" b="1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FE0A868-1477-4FB0-609B-29D8B5518C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088233">
            <a:off x="2475920" y="5728225"/>
            <a:ext cx="954103" cy="958779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97E62D7-9A3C-F1E2-1AAA-DEDA534DC8BA}"/>
              </a:ext>
            </a:extLst>
          </p:cNvPr>
          <p:cNvSpPr/>
          <p:nvPr/>
        </p:nvSpPr>
        <p:spPr>
          <a:xfrm>
            <a:off x="1042900" y="6214485"/>
            <a:ext cx="1409672" cy="48891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54C249-395D-BA17-D27F-8994B7760A85}"/>
              </a:ext>
            </a:extLst>
          </p:cNvPr>
          <p:cNvSpPr txBox="1"/>
          <p:nvPr/>
        </p:nvSpPr>
        <p:spPr>
          <a:xfrm>
            <a:off x="99099" y="6281870"/>
            <a:ext cx="140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KAPinkLemon" pitchFamily="2" charset="-127"/>
                <a:ea typeface="KAPinkLemon" pitchFamily="2" charset="-127"/>
                <a:cs typeface="KAPinkLemon" pitchFamily="2" charset="-127"/>
              </a:rPr>
              <a:t>resultado</a:t>
            </a:r>
            <a:endParaRPr lang="es-MX" sz="2000" dirty="0">
              <a:latin typeface="KAPinkLemon" pitchFamily="2" charset="-127"/>
              <a:ea typeface="KAPinkLemon" pitchFamily="2" charset="-127"/>
              <a:cs typeface="KAPinkLemon" pitchFamily="2" charset="-127"/>
            </a:endParaRPr>
          </a:p>
        </p:txBody>
      </p:sp>
      <p:pic>
        <p:nvPicPr>
          <p:cNvPr id="65" name="Picture 64" descr="A white hand with a fist raised&#10;&#10;Description automatically generated">
            <a:extLst>
              <a:ext uri="{FF2B5EF4-FFF2-40B4-BE49-F238E27FC236}">
                <a16:creationId xmlns:a16="http://schemas.microsoft.com/office/drawing/2014/main" id="{7A282FF3-9125-8E40-FF22-B4159034E5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2" y="7433479"/>
            <a:ext cx="928916" cy="1171469"/>
          </a:xfrm>
          <a:prstGeom prst="rect">
            <a:avLst/>
          </a:prstGeom>
        </p:spPr>
      </p:pic>
      <p:pic>
        <p:nvPicPr>
          <p:cNvPr id="66" name="Picture 65" descr="A white hand with black background&#10;&#10;Description automatically generated">
            <a:extLst>
              <a:ext uri="{FF2B5EF4-FFF2-40B4-BE49-F238E27FC236}">
                <a16:creationId xmlns:a16="http://schemas.microsoft.com/office/drawing/2014/main" id="{E22562B5-9C1A-5117-647B-3677CDE246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234" y="7033307"/>
            <a:ext cx="1342313" cy="1403842"/>
          </a:xfrm>
          <a:prstGeom prst="rect">
            <a:avLst/>
          </a:prstGeom>
          <a:ln>
            <a:noFill/>
          </a:ln>
        </p:spPr>
      </p:pic>
      <p:pic>
        <p:nvPicPr>
          <p:cNvPr id="69" name="Picture 68" descr="A cartoon arm with a arrow pointing up&#10;&#10;Description automatically generated">
            <a:extLst>
              <a:ext uri="{FF2B5EF4-FFF2-40B4-BE49-F238E27FC236}">
                <a16:creationId xmlns:a16="http://schemas.microsoft.com/office/drawing/2014/main" id="{A96E6A99-C380-DFCC-E817-251E09301B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00" y="7650984"/>
            <a:ext cx="1182660" cy="1436529"/>
          </a:xfrm>
          <a:prstGeom prst="rect">
            <a:avLst/>
          </a:prstGeom>
          <a:ln w="38100">
            <a:noFill/>
            <a:prstDash val="dash"/>
          </a:ln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73BFE75-A11F-B394-8256-E4F6AFCED706}"/>
              </a:ext>
            </a:extLst>
          </p:cNvPr>
          <p:cNvSpPr txBox="1"/>
          <p:nvPr/>
        </p:nvSpPr>
        <p:spPr>
          <a:xfrm>
            <a:off x="3404940" y="156228"/>
            <a:ext cx="3629545" cy="1671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5. Subraya la opción que sería fácil de medir usando la cuarta.</a:t>
            </a:r>
          </a:p>
          <a:p>
            <a:endParaRPr lang="es-MX" sz="1400" b="1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s-MX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El largo de mi borrador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s-MX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El ancho de mi pizarrón 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s-MX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El largo de una cancha de futbol.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2D73ACD-7EAB-0B2D-323F-3E3EABC4C4FF}"/>
              </a:ext>
            </a:extLst>
          </p:cNvPr>
          <p:cNvSpPr txBox="1"/>
          <p:nvPr/>
        </p:nvSpPr>
        <p:spPr>
          <a:xfrm>
            <a:off x="3387312" y="1793541"/>
            <a:ext cx="3350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6-7. Escribe el número que va antes y después de cada cantidad. </a:t>
            </a:r>
            <a:endParaRPr lang="es-MX" sz="14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pic>
        <p:nvPicPr>
          <p:cNvPr id="73" name="Picture 72" descr="A white flower with black lines&#10;&#10;Description automatically generated">
            <a:extLst>
              <a:ext uri="{FF2B5EF4-FFF2-40B4-BE49-F238E27FC236}">
                <a16:creationId xmlns:a16="http://schemas.microsoft.com/office/drawing/2014/main" id="{DAD54B5D-599D-61B2-736B-7C6C649083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18" y="2331104"/>
            <a:ext cx="1108844" cy="1092207"/>
          </a:xfrm>
          <a:prstGeom prst="rect">
            <a:avLst/>
          </a:prstGeom>
        </p:spPr>
      </p:pic>
      <p:pic>
        <p:nvPicPr>
          <p:cNvPr id="75" name="Picture 74" descr="A white flower with black lines&#10;&#10;Description automatically generated">
            <a:extLst>
              <a:ext uri="{FF2B5EF4-FFF2-40B4-BE49-F238E27FC236}">
                <a16:creationId xmlns:a16="http://schemas.microsoft.com/office/drawing/2014/main" id="{0000408D-CDED-50E6-8087-78EBB04AA1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54" y="2345815"/>
            <a:ext cx="1108844" cy="1092207"/>
          </a:xfrm>
          <a:prstGeom prst="rect">
            <a:avLst/>
          </a:prstGeom>
        </p:spPr>
      </p:pic>
      <p:pic>
        <p:nvPicPr>
          <p:cNvPr id="76" name="Picture 75" descr="A white flower with black lines&#10;&#10;Description automatically generated">
            <a:extLst>
              <a:ext uri="{FF2B5EF4-FFF2-40B4-BE49-F238E27FC236}">
                <a16:creationId xmlns:a16="http://schemas.microsoft.com/office/drawing/2014/main" id="{3B88EBD2-DCCF-CF31-04B2-C4B060CCF2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35" y="2331104"/>
            <a:ext cx="1108844" cy="109220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A8C60954-D6CD-1D0E-2538-AAAA743019A3}"/>
              </a:ext>
            </a:extLst>
          </p:cNvPr>
          <p:cNvSpPr txBox="1"/>
          <p:nvPr/>
        </p:nvSpPr>
        <p:spPr>
          <a:xfrm>
            <a:off x="4784128" y="2531193"/>
            <a:ext cx="726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latin typeface="KAPinkLemon" pitchFamily="2" charset="-127"/>
                <a:ea typeface="KAPinkLemon" pitchFamily="2" charset="-127"/>
                <a:cs typeface="KAPinkLemon" pitchFamily="2" charset="-127"/>
              </a:rPr>
              <a:t>354</a:t>
            </a:r>
            <a:endParaRPr lang="es-MX" sz="2000" dirty="0">
              <a:latin typeface="KAPinkLemon" pitchFamily="2" charset="-127"/>
              <a:ea typeface="KAPinkLemon" pitchFamily="2" charset="-127"/>
              <a:cs typeface="KAPinkLemon" pitchFamily="2" charset="-127"/>
            </a:endParaRPr>
          </a:p>
        </p:txBody>
      </p:sp>
      <p:pic>
        <p:nvPicPr>
          <p:cNvPr id="86" name="Picture 85" descr="A white flower with black lines&#10;&#10;Description automatically generated">
            <a:extLst>
              <a:ext uri="{FF2B5EF4-FFF2-40B4-BE49-F238E27FC236}">
                <a16:creationId xmlns:a16="http://schemas.microsoft.com/office/drawing/2014/main" id="{7B44F9ED-6566-DB7C-826C-37E63467C1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64" y="3665077"/>
            <a:ext cx="1108844" cy="1092207"/>
          </a:xfrm>
          <a:prstGeom prst="rect">
            <a:avLst/>
          </a:prstGeom>
        </p:spPr>
      </p:pic>
      <p:pic>
        <p:nvPicPr>
          <p:cNvPr id="87" name="Picture 86" descr="A white flower with black lines&#10;&#10;Description automatically generated">
            <a:extLst>
              <a:ext uri="{FF2B5EF4-FFF2-40B4-BE49-F238E27FC236}">
                <a16:creationId xmlns:a16="http://schemas.microsoft.com/office/drawing/2014/main" id="{D4C137CF-8322-3105-4046-606C24684F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00" y="3679788"/>
            <a:ext cx="1108844" cy="1092207"/>
          </a:xfrm>
          <a:prstGeom prst="rect">
            <a:avLst/>
          </a:prstGeom>
        </p:spPr>
      </p:pic>
      <p:pic>
        <p:nvPicPr>
          <p:cNvPr id="88" name="Picture 87" descr="A white flower with black lines&#10;&#10;Description automatically generated">
            <a:extLst>
              <a:ext uri="{FF2B5EF4-FFF2-40B4-BE49-F238E27FC236}">
                <a16:creationId xmlns:a16="http://schemas.microsoft.com/office/drawing/2014/main" id="{451721B7-85ED-3543-D18B-F51EAC1009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281" y="3665077"/>
            <a:ext cx="1108844" cy="109220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EC8B9B9-F69F-B937-DDAE-1CCD4AF6941A}"/>
              </a:ext>
            </a:extLst>
          </p:cNvPr>
          <p:cNvSpPr txBox="1"/>
          <p:nvPr/>
        </p:nvSpPr>
        <p:spPr>
          <a:xfrm>
            <a:off x="4830576" y="3865166"/>
            <a:ext cx="726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latin typeface="KAPinkLemon" pitchFamily="2" charset="-127"/>
                <a:ea typeface="KAPinkLemon" pitchFamily="2" charset="-127"/>
                <a:cs typeface="KAPinkLemon" pitchFamily="2" charset="-127"/>
              </a:rPr>
              <a:t>243</a:t>
            </a:r>
            <a:endParaRPr lang="es-MX" sz="2000" dirty="0">
              <a:latin typeface="KAPinkLemon" pitchFamily="2" charset="-127"/>
              <a:ea typeface="KAPinkLemon" pitchFamily="2" charset="-127"/>
              <a:cs typeface="KAPinkLemon" pitchFamily="2" charset="-127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A3EFDF7-D883-8E9F-C40C-9FE3E6734BDF}"/>
              </a:ext>
            </a:extLst>
          </p:cNvPr>
          <p:cNvSpPr txBox="1"/>
          <p:nvPr/>
        </p:nvSpPr>
        <p:spPr>
          <a:xfrm>
            <a:off x="3399582" y="4830450"/>
            <a:ext cx="3350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8-9. Resuelve las operaciones. 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6EA93AE-97EF-7320-50A1-4DD0497E4987}"/>
              </a:ext>
            </a:extLst>
          </p:cNvPr>
          <p:cNvSpPr txBox="1"/>
          <p:nvPr/>
        </p:nvSpPr>
        <p:spPr>
          <a:xfrm>
            <a:off x="3874864" y="5143097"/>
            <a:ext cx="1409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latin typeface="KAMoreDreams" pitchFamily="2" charset="0"/>
                <a:ea typeface="KAPinkLemon" pitchFamily="2" charset="-127"/>
                <a:cs typeface="KAPinkLemon" pitchFamily="2" charset="-127"/>
              </a:rPr>
              <a:t>264</a:t>
            </a:r>
          </a:p>
          <a:p>
            <a:r>
              <a:rPr lang="es-MX" sz="3600" dirty="0">
                <a:latin typeface="KAMoreDreams" pitchFamily="2" charset="0"/>
                <a:ea typeface="KAPinkLemon" pitchFamily="2" charset="-127"/>
                <a:cs typeface="KAPinkLemon" pitchFamily="2" charset="-127"/>
              </a:rPr>
              <a:t>534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F615D0B-BE8F-69DF-3DB3-9CE069325F98}"/>
              </a:ext>
            </a:extLst>
          </p:cNvPr>
          <p:cNvSpPr txBox="1"/>
          <p:nvPr/>
        </p:nvSpPr>
        <p:spPr>
          <a:xfrm>
            <a:off x="5563818" y="5186526"/>
            <a:ext cx="1409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latin typeface="KAMoreDreams" pitchFamily="2" charset="0"/>
                <a:ea typeface="KAPinkLemon" pitchFamily="2" charset="-127"/>
                <a:cs typeface="KAPinkLemon" pitchFamily="2" charset="-127"/>
              </a:rPr>
              <a:t>689</a:t>
            </a:r>
          </a:p>
          <a:p>
            <a:r>
              <a:rPr lang="es-MX" sz="3200" dirty="0">
                <a:latin typeface="KAMoreDreams" pitchFamily="2" charset="0"/>
                <a:ea typeface="KAPinkLemon" pitchFamily="2" charset="-127"/>
                <a:cs typeface="KAPinkLemon" pitchFamily="2" charset="-127"/>
              </a:rPr>
              <a:t>242</a:t>
            </a:r>
            <a:endParaRPr lang="es-MX" sz="3600" dirty="0">
              <a:latin typeface="KAMoreDreams" pitchFamily="2" charset="0"/>
              <a:ea typeface="KAPinkLemon" pitchFamily="2" charset="-127"/>
              <a:cs typeface="KAPinkLemon" pitchFamily="2" charset="-127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77545F0-9834-3068-8134-738F6C2DCFD4}"/>
              </a:ext>
            </a:extLst>
          </p:cNvPr>
          <p:cNvCxnSpPr/>
          <p:nvPr/>
        </p:nvCxnSpPr>
        <p:spPr>
          <a:xfrm>
            <a:off x="3660754" y="6220315"/>
            <a:ext cx="1171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E43E58F9-E782-8B95-6441-DE16D2C31B59}"/>
              </a:ext>
            </a:extLst>
          </p:cNvPr>
          <p:cNvCxnSpPr/>
          <p:nvPr/>
        </p:nvCxnSpPr>
        <p:spPr>
          <a:xfrm>
            <a:off x="5284536" y="6220315"/>
            <a:ext cx="1171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59A91CE3-4054-F99D-5090-413838115D97}"/>
              </a:ext>
            </a:extLst>
          </p:cNvPr>
          <p:cNvSpPr txBox="1"/>
          <p:nvPr/>
        </p:nvSpPr>
        <p:spPr>
          <a:xfrm>
            <a:off x="3498490" y="5223544"/>
            <a:ext cx="358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dirty="0">
                <a:latin typeface="KAMoreDreams" pitchFamily="2" charset="0"/>
                <a:ea typeface="KAPinkLemon" pitchFamily="2" charset="-127"/>
                <a:cs typeface="KAPinkLemon" pitchFamily="2" charset="-127"/>
              </a:rPr>
              <a:t>+</a:t>
            </a:r>
            <a:endParaRPr lang="es-MX" sz="6000" dirty="0">
              <a:latin typeface="KAMoreDreams" pitchFamily="2" charset="0"/>
              <a:ea typeface="KAPinkLemon" pitchFamily="2" charset="-127"/>
              <a:cs typeface="KAPinkLemon" pitchFamily="2" charset="-127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8FBD97B-3CF2-EA3A-DEBB-5CDCD9DBF352}"/>
              </a:ext>
            </a:extLst>
          </p:cNvPr>
          <p:cNvSpPr txBox="1"/>
          <p:nvPr/>
        </p:nvSpPr>
        <p:spPr>
          <a:xfrm>
            <a:off x="5193243" y="5238980"/>
            <a:ext cx="358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dirty="0">
                <a:latin typeface="KAMoreDreams" pitchFamily="2" charset="0"/>
                <a:ea typeface="KAPinkLemon" pitchFamily="2" charset="-127"/>
                <a:cs typeface="KAPinkLemon" pitchFamily="2" charset="-127"/>
              </a:rPr>
              <a:t>+</a:t>
            </a:r>
            <a:endParaRPr lang="es-MX" sz="8000" dirty="0">
              <a:latin typeface="KAMoreDreams" pitchFamily="2" charset="0"/>
              <a:ea typeface="KAPinkLemon" pitchFamily="2" charset="-127"/>
              <a:cs typeface="KAPinkLemon" pitchFamily="2" charset="-127"/>
            </a:endParaRPr>
          </a:p>
        </p:txBody>
      </p:sp>
      <p:pic>
        <p:nvPicPr>
          <p:cNvPr id="16" name="Picture 15" descr="A grey and black moon&#10;&#10;Description automatically generated">
            <a:extLst>
              <a:ext uri="{FF2B5EF4-FFF2-40B4-BE49-F238E27FC236}">
                <a16:creationId xmlns:a16="http://schemas.microsoft.com/office/drawing/2014/main" id="{E70BFA0E-2FF9-BFB2-E62D-2D37255A4E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04" y="7410938"/>
            <a:ext cx="1386511" cy="13592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21A986D-2FF9-B6D3-A8FA-24F34BE918C1}"/>
              </a:ext>
            </a:extLst>
          </p:cNvPr>
          <p:cNvSpPr txBox="1"/>
          <p:nvPr/>
        </p:nvSpPr>
        <p:spPr>
          <a:xfrm>
            <a:off x="3453498" y="6817995"/>
            <a:ext cx="34525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10. La siguiente imagen representa la fase lunar…</a:t>
            </a:r>
            <a:endParaRPr lang="es-MX" sz="28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 </a:t>
            </a:r>
            <a:endParaRPr lang="es-MX" sz="14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873073-C730-C935-A937-C2ABFF8CD4FF}"/>
              </a:ext>
            </a:extLst>
          </p:cNvPr>
          <p:cNvSpPr txBox="1"/>
          <p:nvPr/>
        </p:nvSpPr>
        <p:spPr>
          <a:xfrm>
            <a:off x="3429000" y="7250000"/>
            <a:ext cx="3629545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MX" sz="1400" b="1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s-MX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Cuarto menguante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s-MX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Luna llena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s-MX" sz="1400" dirty="0">
                <a:latin typeface="APLKinderPeeps" panose="02000603000000000000" pitchFamily="2" charset="0"/>
                <a:ea typeface="APLKinderPeeps" panose="02000603000000000000" pitchFamily="2" charset="0"/>
              </a:rPr>
              <a:t>Cuarto creciente</a:t>
            </a:r>
          </a:p>
        </p:txBody>
      </p:sp>
    </p:spTree>
    <p:extLst>
      <p:ext uri="{BB962C8B-B14F-4D97-AF65-F5344CB8AC3E}">
        <p14:creationId xmlns:p14="http://schemas.microsoft.com/office/powerpoint/2010/main" val="112873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DF309-2A7F-949F-8CC8-0BD6070BC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white screen with black border&#10;&#10;AI-generated content may be incorrect.">
            <a:extLst>
              <a:ext uri="{FF2B5EF4-FFF2-40B4-BE49-F238E27FC236}">
                <a16:creationId xmlns:a16="http://schemas.microsoft.com/office/drawing/2014/main" id="{C5B228C1-DD1C-3D64-128A-9D54950FB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114" name="Picture 113" descr="A coloring page of a flower pot&#10;&#10;AI-generated content may be incorrect.">
            <a:extLst>
              <a:ext uri="{FF2B5EF4-FFF2-40B4-BE49-F238E27FC236}">
                <a16:creationId xmlns:a16="http://schemas.microsoft.com/office/drawing/2014/main" id="{A584CB78-8D39-FEDB-B2DE-2727B3608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51" y="5512766"/>
            <a:ext cx="2851869" cy="3491419"/>
          </a:xfrm>
          <a:prstGeom prst="rect">
            <a:avLst/>
          </a:prstGeom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53659A9-CEFF-0EC5-1196-B6F207DE996D}"/>
              </a:ext>
            </a:extLst>
          </p:cNvPr>
          <p:cNvSpPr/>
          <p:nvPr/>
        </p:nvSpPr>
        <p:spPr>
          <a:xfrm>
            <a:off x="179383" y="223465"/>
            <a:ext cx="101333" cy="52249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7E66762-C887-94EC-5458-45326DFBC9F1}"/>
              </a:ext>
            </a:extLst>
          </p:cNvPr>
          <p:cNvSpPr/>
          <p:nvPr/>
        </p:nvSpPr>
        <p:spPr>
          <a:xfrm>
            <a:off x="457201" y="0"/>
            <a:ext cx="2164080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5096061-0DE4-9DA1-FA4B-67EF7392BEFA}"/>
              </a:ext>
            </a:extLst>
          </p:cNvPr>
          <p:cNvSpPr txBox="1"/>
          <p:nvPr/>
        </p:nvSpPr>
        <p:spPr>
          <a:xfrm>
            <a:off x="373938" y="-38145"/>
            <a:ext cx="23501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Saberes y pensamiento científico </a:t>
            </a:r>
            <a:endParaRPr lang="es-MX" sz="105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F4E830E-4B32-1B29-5765-83C1370114FD}"/>
              </a:ext>
            </a:extLst>
          </p:cNvPr>
          <p:cNvSpPr/>
          <p:nvPr/>
        </p:nvSpPr>
        <p:spPr>
          <a:xfrm>
            <a:off x="5625417" y="12348"/>
            <a:ext cx="797565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5F3559-958B-1632-1380-1562783F5913}"/>
              </a:ext>
            </a:extLst>
          </p:cNvPr>
          <p:cNvSpPr txBox="1"/>
          <p:nvPr/>
        </p:nvSpPr>
        <p:spPr>
          <a:xfrm>
            <a:off x="5510520" y="-45576"/>
            <a:ext cx="1007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2°Trimestre</a:t>
            </a:r>
            <a:endParaRPr lang="es-MX" sz="12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70A6222-F771-D659-B123-CC1D6889BB8B}"/>
              </a:ext>
            </a:extLst>
          </p:cNvPr>
          <p:cNvSpPr/>
          <p:nvPr/>
        </p:nvSpPr>
        <p:spPr>
          <a:xfrm>
            <a:off x="419100" y="8825054"/>
            <a:ext cx="797565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F5BD800-EEC9-521A-E574-3EA13D448F33}"/>
              </a:ext>
            </a:extLst>
          </p:cNvPr>
          <p:cNvSpPr txBox="1"/>
          <p:nvPr/>
        </p:nvSpPr>
        <p:spPr>
          <a:xfrm>
            <a:off x="346628" y="8900480"/>
            <a:ext cx="941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err="1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MundoABC</a:t>
            </a:r>
            <a:endParaRPr lang="es-MX" sz="12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552AABB-5BE1-C10C-C235-7157C5F39E94}"/>
              </a:ext>
            </a:extLst>
          </p:cNvPr>
          <p:cNvSpPr/>
          <p:nvPr/>
        </p:nvSpPr>
        <p:spPr>
          <a:xfrm>
            <a:off x="5587317" y="8837402"/>
            <a:ext cx="797565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891AFCB-BB41-2EC7-00C4-1C34FCA7C359}"/>
              </a:ext>
            </a:extLst>
          </p:cNvPr>
          <p:cNvSpPr txBox="1"/>
          <p:nvPr/>
        </p:nvSpPr>
        <p:spPr>
          <a:xfrm>
            <a:off x="5482243" y="8903303"/>
            <a:ext cx="10077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Segundo Grado</a:t>
            </a:r>
            <a:endParaRPr lang="es-MX" sz="8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BDF0E2A-9D82-B90A-B4FD-6620CC78A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453" y="8871648"/>
            <a:ext cx="355585" cy="25391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8D0159-FE1F-407E-5A45-0AF1D2089CD5}"/>
              </a:ext>
            </a:extLst>
          </p:cNvPr>
          <p:cNvCxnSpPr/>
          <p:nvPr/>
        </p:nvCxnSpPr>
        <p:spPr>
          <a:xfrm>
            <a:off x="3424135" y="336972"/>
            <a:ext cx="4865" cy="82824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C234774-9318-E4F4-B6F5-22E3DD075233}"/>
              </a:ext>
            </a:extLst>
          </p:cNvPr>
          <p:cNvSpPr txBox="1"/>
          <p:nvPr/>
        </p:nvSpPr>
        <p:spPr>
          <a:xfrm>
            <a:off x="117932" y="243646"/>
            <a:ext cx="3311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11. Colorea los instrumentos que te ayuden a observar insectos pequeños.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4EF727-A93B-80B1-EA4F-948BD02ECC88}"/>
              </a:ext>
            </a:extLst>
          </p:cNvPr>
          <p:cNvSpPr txBox="1"/>
          <p:nvPr/>
        </p:nvSpPr>
        <p:spPr>
          <a:xfrm>
            <a:off x="70833" y="5941660"/>
            <a:ext cx="33110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14-15. Resuelve las multiplicaciones. </a:t>
            </a:r>
            <a:endParaRPr lang="es-MX" sz="12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37FA18-D640-82EE-3351-BED2030D2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18" y="631896"/>
            <a:ext cx="1270841" cy="1467767"/>
          </a:xfrm>
          <a:prstGeom prst="rect">
            <a:avLst/>
          </a:prstGeom>
        </p:spPr>
      </p:pic>
      <p:pic>
        <p:nvPicPr>
          <p:cNvPr id="6" name="Picture 5" descr="A black and white drawing of a scale&#10;&#10;Description automatically generated">
            <a:extLst>
              <a:ext uri="{FF2B5EF4-FFF2-40B4-BE49-F238E27FC236}">
                <a16:creationId xmlns:a16="http://schemas.microsoft.com/office/drawing/2014/main" id="{C269BBBF-BC23-5C78-44D6-78539E1630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85" y="948957"/>
            <a:ext cx="1696729" cy="973935"/>
          </a:xfrm>
          <a:prstGeom prst="rect">
            <a:avLst/>
          </a:prstGeom>
          <a:ln w="28575">
            <a:noFill/>
            <a:prstDash val="dash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D5A7E8-262A-5C92-0293-D966E57AD5E7}"/>
              </a:ext>
            </a:extLst>
          </p:cNvPr>
          <p:cNvSpPr txBox="1"/>
          <p:nvPr/>
        </p:nvSpPr>
        <p:spPr>
          <a:xfrm>
            <a:off x="111620" y="2135945"/>
            <a:ext cx="35310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12 Escribe el nombre de las siguientes centenas.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343D4B-C7EA-1EF3-16F9-B7BB51EBD83F}"/>
              </a:ext>
            </a:extLst>
          </p:cNvPr>
          <p:cNvSpPr txBox="1"/>
          <p:nvPr/>
        </p:nvSpPr>
        <p:spPr>
          <a:xfrm>
            <a:off x="166099" y="2244578"/>
            <a:ext cx="30151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 w="28575">
                  <a:solidFill>
                    <a:sysClr val="windowText" lastClr="000000"/>
                  </a:solidFill>
                </a:ln>
                <a:noFill/>
                <a:latin typeface="PBSugarCookieSolid" panose="02000603000000000000" pitchFamily="2" charset="0"/>
                <a:ea typeface="PBSugarCookieSolid" panose="02000603000000000000" pitchFamily="2" charset="0"/>
              </a:rPr>
              <a:t>500</a:t>
            </a:r>
          </a:p>
          <a:p>
            <a:pPr algn="ctr"/>
            <a:endParaRPr lang="es-MX" sz="1600" dirty="0">
              <a:ln w="28575">
                <a:solidFill>
                  <a:sysClr val="windowText" lastClr="000000"/>
                </a:solidFill>
              </a:ln>
              <a:noFill/>
              <a:latin typeface="PBSugarCookieSolid" panose="02000603000000000000" pitchFamily="2" charset="0"/>
              <a:ea typeface="PBSugarCookieSolid" panose="02000603000000000000" pitchFamily="2" charset="0"/>
            </a:endParaRPr>
          </a:p>
          <a:p>
            <a:pPr algn="ctr"/>
            <a:endParaRPr lang="es-MX" sz="1600" dirty="0">
              <a:ln w="28575">
                <a:solidFill>
                  <a:sysClr val="windowText" lastClr="000000"/>
                </a:solidFill>
              </a:ln>
              <a:noFill/>
              <a:latin typeface="PBSugarCookieSolid" panose="02000603000000000000" pitchFamily="2" charset="0"/>
              <a:ea typeface="PBSugarCookieSolid" panose="02000603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5E73DCB-EBA8-2E91-2689-DAE64A3A4EA5}"/>
              </a:ext>
            </a:extLst>
          </p:cNvPr>
          <p:cNvSpPr/>
          <p:nvPr/>
        </p:nvSpPr>
        <p:spPr>
          <a:xfrm>
            <a:off x="164976" y="2924210"/>
            <a:ext cx="3154110" cy="523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B0F665-FAE9-8737-7683-746C9E322C10}"/>
              </a:ext>
            </a:extLst>
          </p:cNvPr>
          <p:cNvSpPr txBox="1"/>
          <p:nvPr/>
        </p:nvSpPr>
        <p:spPr>
          <a:xfrm>
            <a:off x="144619" y="3497571"/>
            <a:ext cx="33110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13. Colorea la serie de 2 en 2. 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05238C2-C3FA-E639-828D-60068E042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271708"/>
              </p:ext>
            </p:extLst>
          </p:nvPr>
        </p:nvGraphicFramePr>
        <p:xfrm>
          <a:off x="278037" y="3750508"/>
          <a:ext cx="2865250" cy="2153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3050">
                  <a:extLst>
                    <a:ext uri="{9D8B030D-6E8A-4147-A177-3AD203B41FA5}">
                      <a16:colId xmlns:a16="http://schemas.microsoft.com/office/drawing/2014/main" val="2426822234"/>
                    </a:ext>
                  </a:extLst>
                </a:gridCol>
                <a:gridCol w="573050">
                  <a:extLst>
                    <a:ext uri="{9D8B030D-6E8A-4147-A177-3AD203B41FA5}">
                      <a16:colId xmlns:a16="http://schemas.microsoft.com/office/drawing/2014/main" val="2691206662"/>
                    </a:ext>
                  </a:extLst>
                </a:gridCol>
                <a:gridCol w="573050">
                  <a:extLst>
                    <a:ext uri="{9D8B030D-6E8A-4147-A177-3AD203B41FA5}">
                      <a16:colId xmlns:a16="http://schemas.microsoft.com/office/drawing/2014/main" val="834819130"/>
                    </a:ext>
                  </a:extLst>
                </a:gridCol>
                <a:gridCol w="573050">
                  <a:extLst>
                    <a:ext uri="{9D8B030D-6E8A-4147-A177-3AD203B41FA5}">
                      <a16:colId xmlns:a16="http://schemas.microsoft.com/office/drawing/2014/main" val="2455485463"/>
                    </a:ext>
                  </a:extLst>
                </a:gridCol>
                <a:gridCol w="573050">
                  <a:extLst>
                    <a:ext uri="{9D8B030D-6E8A-4147-A177-3AD203B41FA5}">
                      <a16:colId xmlns:a16="http://schemas.microsoft.com/office/drawing/2014/main" val="1517037568"/>
                    </a:ext>
                  </a:extLst>
                </a:gridCol>
              </a:tblGrid>
              <a:tr h="538428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AGCanYouNotBold" panose="02000803000000000000" pitchFamily="2" charset="0"/>
                          <a:ea typeface="AGCanYouNotBold" panose="02000803000000000000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AGCanYouNotBold" panose="02000803000000000000" pitchFamily="2" charset="0"/>
                          <a:ea typeface="AGCanYouNotBold" panose="02000803000000000000" pitchFamily="2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AGCanYouNotBold" panose="02000803000000000000" pitchFamily="2" charset="0"/>
                          <a:ea typeface="AGCanYouNotBold" panose="02000803000000000000" pitchFamily="2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AGCanYouNotBold" panose="02000803000000000000" pitchFamily="2" charset="0"/>
                          <a:ea typeface="AGCanYouNotBold" panose="02000803000000000000" pitchFamily="2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AGCanYouNotBold" panose="02000803000000000000" pitchFamily="2" charset="0"/>
                          <a:ea typeface="AGCanYouNotBold" panose="02000803000000000000" pitchFamily="2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4104089"/>
                  </a:ext>
                </a:extLst>
              </a:tr>
              <a:tr h="538428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AGCanYouNotBold" panose="02000803000000000000" pitchFamily="2" charset="0"/>
                          <a:ea typeface="AGCanYouNotBold" panose="02000803000000000000" pitchFamily="2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AGCanYouNotBold" panose="02000803000000000000" pitchFamily="2" charset="0"/>
                          <a:ea typeface="AGCanYouNotBold" panose="02000803000000000000" pitchFamily="2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AGCanYouNotBold" panose="02000803000000000000" pitchFamily="2" charset="0"/>
                          <a:ea typeface="AGCanYouNotBold" panose="02000803000000000000" pitchFamily="2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AGCanYouNotBold" panose="02000803000000000000" pitchFamily="2" charset="0"/>
                          <a:ea typeface="AGCanYouNotBold" panose="02000803000000000000" pitchFamily="2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AGCanYouNotBold" panose="02000803000000000000" pitchFamily="2" charset="0"/>
                          <a:ea typeface="AGCanYouNotBold" panose="02000803000000000000" pitchFamily="2" charset="0"/>
                        </a:rPr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1002092"/>
                  </a:ext>
                </a:extLst>
              </a:tr>
              <a:tr h="538428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AGCanYouNotBold" panose="02000803000000000000" pitchFamily="2" charset="0"/>
                          <a:ea typeface="AGCanYouNotBold" panose="02000803000000000000" pitchFamily="2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AGCanYouNotBold" panose="02000803000000000000" pitchFamily="2" charset="0"/>
                          <a:ea typeface="AGCanYouNotBold" panose="02000803000000000000" pitchFamily="2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AGCanYouNotBold" panose="02000803000000000000" pitchFamily="2" charset="0"/>
                          <a:ea typeface="AGCanYouNotBold" panose="02000803000000000000" pitchFamily="2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AGCanYouNotBold" panose="02000803000000000000" pitchFamily="2" charset="0"/>
                          <a:ea typeface="AGCanYouNotBold" panose="02000803000000000000" pitchFamily="2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AGCanYouNotBold" panose="02000803000000000000" pitchFamily="2" charset="0"/>
                          <a:ea typeface="AGCanYouNotBold" panose="02000803000000000000" pitchFamily="2" charset="0"/>
                        </a:rPr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4135046"/>
                  </a:ext>
                </a:extLst>
              </a:tr>
              <a:tr h="538428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AGCanYouNotBold" panose="02000803000000000000" pitchFamily="2" charset="0"/>
                          <a:ea typeface="AGCanYouNotBold" panose="02000803000000000000" pitchFamily="2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AGCanYouNotBold" panose="02000803000000000000" pitchFamily="2" charset="0"/>
                          <a:ea typeface="AGCanYouNotBold" panose="02000803000000000000" pitchFamily="2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AGCanYouNotBold" panose="02000803000000000000" pitchFamily="2" charset="0"/>
                          <a:ea typeface="AGCanYouNotBold" panose="02000803000000000000" pitchFamily="2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AGCanYouNotBold" panose="02000803000000000000" pitchFamily="2" charset="0"/>
                          <a:ea typeface="AGCanYouNotBold" panose="02000803000000000000" pitchFamily="2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AGCanYouNotBold" panose="02000803000000000000" pitchFamily="2" charset="0"/>
                          <a:ea typeface="AGCanYouNotBold" panose="02000803000000000000" pitchFamily="2" charset="0"/>
                        </a:rPr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3889654"/>
                  </a:ext>
                </a:extLst>
              </a:tr>
            </a:tbl>
          </a:graphicData>
        </a:graphic>
      </p:graphicFrame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FF0993E-4792-D491-3E9C-288094CE2959}"/>
              </a:ext>
            </a:extLst>
          </p:cNvPr>
          <p:cNvSpPr/>
          <p:nvPr/>
        </p:nvSpPr>
        <p:spPr>
          <a:xfrm>
            <a:off x="274905" y="6704494"/>
            <a:ext cx="560480" cy="46693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Picture 15" descr="A black and white drawing of a cartoon hedgehog&#10;&#10;Description automatically generated">
            <a:extLst>
              <a:ext uri="{FF2B5EF4-FFF2-40B4-BE49-F238E27FC236}">
                <a16:creationId xmlns:a16="http://schemas.microsoft.com/office/drawing/2014/main" id="{324E100A-D01E-5DCB-0894-754BD5F915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5" y="6181274"/>
            <a:ext cx="810336" cy="63260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0B1B605-8FEB-CED9-5BB9-DA083848EB4C}"/>
              </a:ext>
            </a:extLst>
          </p:cNvPr>
          <p:cNvSpPr/>
          <p:nvPr/>
        </p:nvSpPr>
        <p:spPr>
          <a:xfrm>
            <a:off x="1467183" y="6702736"/>
            <a:ext cx="560480" cy="46693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9" name="Picture 18" descr="A black and white drawing of a cartoon hedgehog&#10;&#10;Description automatically generated">
            <a:extLst>
              <a:ext uri="{FF2B5EF4-FFF2-40B4-BE49-F238E27FC236}">
                <a16:creationId xmlns:a16="http://schemas.microsoft.com/office/drawing/2014/main" id="{F9D1288B-272B-3556-DED2-6BC2477EDF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63" y="6179516"/>
            <a:ext cx="810336" cy="632601"/>
          </a:xfrm>
          <a:prstGeom prst="rect">
            <a:avLst/>
          </a:prstGeom>
        </p:spPr>
      </p:pic>
      <p:pic>
        <p:nvPicPr>
          <p:cNvPr id="21" name="Picture 20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38C75953-D144-9897-17AC-CB0D83C856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55" y="6659309"/>
            <a:ext cx="472092" cy="4669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E9A7F7-4AB5-2A40-DF21-DEFD0F7C9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517" y="6702736"/>
            <a:ext cx="578128" cy="466936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99F94D6-615A-3A0F-D8FE-02A7608EDA31}"/>
              </a:ext>
            </a:extLst>
          </p:cNvPr>
          <p:cNvSpPr/>
          <p:nvPr/>
        </p:nvSpPr>
        <p:spPr>
          <a:xfrm>
            <a:off x="2725544" y="6451877"/>
            <a:ext cx="613634" cy="7258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700DC6-DF87-528F-D39C-E9A8CE4F9B66}"/>
              </a:ext>
            </a:extLst>
          </p:cNvPr>
          <p:cNvSpPr txBox="1"/>
          <p:nvPr/>
        </p:nvSpPr>
        <p:spPr>
          <a:xfrm>
            <a:off x="298387" y="6606606"/>
            <a:ext cx="4550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0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2</a:t>
            </a:r>
            <a:endParaRPr lang="es-MX" sz="40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90741A-6C42-C64D-E35A-5482EC9699C5}"/>
              </a:ext>
            </a:extLst>
          </p:cNvPr>
          <p:cNvSpPr txBox="1"/>
          <p:nvPr/>
        </p:nvSpPr>
        <p:spPr>
          <a:xfrm>
            <a:off x="1508043" y="6614159"/>
            <a:ext cx="4550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0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9</a:t>
            </a:r>
            <a:endParaRPr lang="es-MX" sz="40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7ABA47B-E904-6798-70E0-80133AF602B0}"/>
              </a:ext>
            </a:extLst>
          </p:cNvPr>
          <p:cNvSpPr/>
          <p:nvPr/>
        </p:nvSpPr>
        <p:spPr>
          <a:xfrm>
            <a:off x="254813" y="8206056"/>
            <a:ext cx="560480" cy="46693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1" name="Picture 40" descr="A black and white drawing of a cartoon hedgehog&#10;&#10;Description automatically generated">
            <a:extLst>
              <a:ext uri="{FF2B5EF4-FFF2-40B4-BE49-F238E27FC236}">
                <a16:creationId xmlns:a16="http://schemas.microsoft.com/office/drawing/2014/main" id="{850569A2-CE30-C49C-9C9B-8142A06BA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3" y="7682836"/>
            <a:ext cx="810336" cy="632601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8DB8DDA-8880-A374-276E-60EB21B679FA}"/>
              </a:ext>
            </a:extLst>
          </p:cNvPr>
          <p:cNvSpPr/>
          <p:nvPr/>
        </p:nvSpPr>
        <p:spPr>
          <a:xfrm>
            <a:off x="1447091" y="8204298"/>
            <a:ext cx="560480" cy="46693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3" name="Picture 42" descr="A black and white drawing of a cartoon hedgehog&#10;&#10;Description automatically generated">
            <a:extLst>
              <a:ext uri="{FF2B5EF4-FFF2-40B4-BE49-F238E27FC236}">
                <a16:creationId xmlns:a16="http://schemas.microsoft.com/office/drawing/2014/main" id="{F93BA73F-4D49-9843-0283-7454D51C98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71" y="7681078"/>
            <a:ext cx="810336" cy="632601"/>
          </a:xfrm>
          <a:prstGeom prst="rect">
            <a:avLst/>
          </a:prstGeom>
        </p:spPr>
      </p:pic>
      <p:pic>
        <p:nvPicPr>
          <p:cNvPr id="44" name="Picture 43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AD2E41AF-A330-E55F-34E7-4F0C322B7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63" y="8160871"/>
            <a:ext cx="472092" cy="46693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3F6B826-68F5-DDDE-4A7E-A0FE5F8BA4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25" y="8204298"/>
            <a:ext cx="578128" cy="466936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59B7DC7-61E0-7B24-2D32-BB777671EC4C}"/>
              </a:ext>
            </a:extLst>
          </p:cNvPr>
          <p:cNvSpPr/>
          <p:nvPr/>
        </p:nvSpPr>
        <p:spPr>
          <a:xfrm>
            <a:off x="2705452" y="7953439"/>
            <a:ext cx="613634" cy="7258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FE7B694-4970-A01B-3F12-56C2130B6FAB}"/>
              </a:ext>
            </a:extLst>
          </p:cNvPr>
          <p:cNvSpPr txBox="1"/>
          <p:nvPr/>
        </p:nvSpPr>
        <p:spPr>
          <a:xfrm>
            <a:off x="278295" y="8108168"/>
            <a:ext cx="4550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0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3</a:t>
            </a:r>
            <a:endParaRPr lang="es-MX" sz="40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939AE0C-1FD4-895E-4B2C-C30652236BAD}"/>
              </a:ext>
            </a:extLst>
          </p:cNvPr>
          <p:cNvSpPr txBox="1"/>
          <p:nvPr/>
        </p:nvSpPr>
        <p:spPr>
          <a:xfrm>
            <a:off x="1487951" y="8115721"/>
            <a:ext cx="4550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0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4</a:t>
            </a:r>
            <a:endParaRPr lang="es-MX" sz="40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C7171C1-ABE9-A584-BDB4-D3EF1F96EB39}"/>
              </a:ext>
            </a:extLst>
          </p:cNvPr>
          <p:cNvSpPr txBox="1"/>
          <p:nvPr/>
        </p:nvSpPr>
        <p:spPr>
          <a:xfrm>
            <a:off x="3393637" y="186998"/>
            <a:ext cx="33110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16. Escribe una acción para cuidar el agua. </a:t>
            </a:r>
          </a:p>
        </p:txBody>
      </p:sp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1EB06D01-9E29-49C6-32E0-89DA94EDD8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939733"/>
              </p:ext>
            </p:extLst>
          </p:nvPr>
        </p:nvGraphicFramePr>
        <p:xfrm>
          <a:off x="3946965" y="465305"/>
          <a:ext cx="2772316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72316">
                  <a:extLst>
                    <a:ext uri="{9D8B030D-6E8A-4147-A177-3AD203B41FA5}">
                      <a16:colId xmlns:a16="http://schemas.microsoft.com/office/drawing/2014/main" val="38195547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186254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05958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094616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88603650"/>
                  </a:ext>
                </a:extLst>
              </a:tr>
            </a:tbl>
          </a:graphicData>
        </a:graphic>
      </p:graphicFrame>
      <p:pic>
        <p:nvPicPr>
          <p:cNvPr id="65" name="Picture 64" descr="A cartoon character with arms and legs&#10;&#10;AI-generated content may be incorrect.">
            <a:extLst>
              <a:ext uri="{FF2B5EF4-FFF2-40B4-BE49-F238E27FC236}">
                <a16:creationId xmlns:a16="http://schemas.microsoft.com/office/drawing/2014/main" id="{948EB089-837F-19A4-88A6-6861196B13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955" y="455884"/>
            <a:ext cx="922474" cy="1219128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90F84FDE-476D-8AFB-1FFE-4FD82346DE90}"/>
              </a:ext>
            </a:extLst>
          </p:cNvPr>
          <p:cNvSpPr txBox="1"/>
          <p:nvPr/>
        </p:nvSpPr>
        <p:spPr>
          <a:xfrm>
            <a:off x="3393637" y="1672922"/>
            <a:ext cx="33110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17. Escribe la cantidad que se representa. 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0B0A5449-53C2-5827-2E33-E74EB16334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9481" y="1922892"/>
            <a:ext cx="3231160" cy="95105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04BBADC-06F1-A68D-42F6-41C5EA33A9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4045" y="2985089"/>
            <a:ext cx="1981372" cy="707197"/>
          </a:xfrm>
          <a:prstGeom prst="rect">
            <a:avLst/>
          </a:prstGeom>
        </p:spPr>
      </p:pic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2CE3150B-92FE-4517-FE31-53DEB1934042}"/>
              </a:ext>
            </a:extLst>
          </p:cNvPr>
          <p:cNvSpPr/>
          <p:nvPr/>
        </p:nvSpPr>
        <p:spPr>
          <a:xfrm>
            <a:off x="5868537" y="3209245"/>
            <a:ext cx="797565" cy="426825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A8D84C2-197A-F14B-E84F-830E1E738791}"/>
              </a:ext>
            </a:extLst>
          </p:cNvPr>
          <p:cNvSpPr txBox="1"/>
          <p:nvPr/>
        </p:nvSpPr>
        <p:spPr>
          <a:xfrm>
            <a:off x="3389572" y="3779568"/>
            <a:ext cx="3374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18-19. Escribe “decena”, “centena” o “unidad” según sea el caso. </a:t>
            </a:r>
          </a:p>
        </p:txBody>
      </p:sp>
      <p:graphicFrame>
        <p:nvGraphicFramePr>
          <p:cNvPr id="111" name="Table 110">
            <a:extLst>
              <a:ext uri="{FF2B5EF4-FFF2-40B4-BE49-F238E27FC236}">
                <a16:creationId xmlns:a16="http://schemas.microsoft.com/office/drawing/2014/main" id="{F6231815-1708-C196-A2DA-85843CEE8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804509"/>
              </p:ext>
            </p:extLst>
          </p:nvPr>
        </p:nvGraphicFramePr>
        <p:xfrm>
          <a:off x="3485507" y="4208727"/>
          <a:ext cx="3205402" cy="1113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469">
                  <a:extLst>
                    <a:ext uri="{9D8B030D-6E8A-4147-A177-3AD203B41FA5}">
                      <a16:colId xmlns:a16="http://schemas.microsoft.com/office/drawing/2014/main" val="2600215524"/>
                    </a:ext>
                  </a:extLst>
                </a:gridCol>
                <a:gridCol w="2582933">
                  <a:extLst>
                    <a:ext uri="{9D8B030D-6E8A-4147-A177-3AD203B41FA5}">
                      <a16:colId xmlns:a16="http://schemas.microsoft.com/office/drawing/2014/main" val="2129149394"/>
                    </a:ext>
                  </a:extLst>
                </a:gridCol>
              </a:tblGrid>
              <a:tr h="556950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latin typeface="APLTypeATeacher" panose="02000603000000000000" pitchFamily="2" charset="0"/>
                          <a:ea typeface="APLTypeATeacher" panose="02000603000000000000" pitchFamily="2" charset="0"/>
                        </a:rPr>
                        <a:t>4</a:t>
                      </a:r>
                      <a:r>
                        <a:rPr lang="es-MX" sz="1800" u="sng" dirty="0">
                          <a:latin typeface="APLTypeATeacher" panose="02000603000000000000" pitchFamily="2" charset="0"/>
                          <a:ea typeface="APLTypeATeacher" panose="02000603000000000000" pitchFamily="2" charset="0"/>
                        </a:rPr>
                        <a:t>5</a:t>
                      </a:r>
                      <a:r>
                        <a:rPr lang="es-MX" sz="1800" dirty="0">
                          <a:latin typeface="APLTypeATeacher" panose="02000603000000000000" pitchFamily="2" charset="0"/>
                          <a:ea typeface="APLTypeATeacher" panose="02000603000000000000" pitchFamily="2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193328"/>
                  </a:ext>
                </a:extLst>
              </a:tr>
              <a:tr h="556950">
                <a:tc>
                  <a:txBody>
                    <a:bodyPr/>
                    <a:lstStyle/>
                    <a:p>
                      <a:pPr algn="ctr"/>
                      <a:r>
                        <a:rPr lang="es-MX" sz="1800" u="sng" dirty="0">
                          <a:latin typeface="APLTypeATeacher" panose="02000603000000000000" pitchFamily="2" charset="0"/>
                          <a:ea typeface="APLTypeATeacher" panose="02000603000000000000" pitchFamily="2" charset="0"/>
                        </a:rPr>
                        <a:t>7</a:t>
                      </a:r>
                      <a:r>
                        <a:rPr lang="es-MX" sz="1800" dirty="0">
                          <a:latin typeface="APLTypeATeacher" panose="02000603000000000000" pitchFamily="2" charset="0"/>
                          <a:ea typeface="APLTypeATeacher" panose="02000603000000000000" pitchFamily="2" charset="0"/>
                        </a:rPr>
                        <a:t>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664250"/>
                  </a:ext>
                </a:extLst>
              </a:tr>
            </a:tbl>
          </a:graphicData>
        </a:graphic>
      </p:graphicFrame>
      <p:sp>
        <p:nvSpPr>
          <p:cNvPr id="112" name="TextBox 111">
            <a:extLst>
              <a:ext uri="{FF2B5EF4-FFF2-40B4-BE49-F238E27FC236}">
                <a16:creationId xmlns:a16="http://schemas.microsoft.com/office/drawing/2014/main" id="{8BB0DADC-E387-1688-2F18-2B0CBAF3CB8A}"/>
              </a:ext>
            </a:extLst>
          </p:cNvPr>
          <p:cNvSpPr txBox="1"/>
          <p:nvPr/>
        </p:nvSpPr>
        <p:spPr>
          <a:xfrm>
            <a:off x="3397635" y="5344124"/>
            <a:ext cx="33748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20. Observa y ordena el crecimiento de una planta.    </a:t>
            </a:r>
          </a:p>
        </p:txBody>
      </p:sp>
    </p:spTree>
    <p:extLst>
      <p:ext uri="{BB962C8B-B14F-4D97-AF65-F5344CB8AC3E}">
        <p14:creationId xmlns:p14="http://schemas.microsoft.com/office/powerpoint/2010/main" val="984474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D2326-B0E8-6CF9-75AC-01A9D435A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screen with black border&#10;&#10;AI-generated content may be incorrect.">
            <a:extLst>
              <a:ext uri="{FF2B5EF4-FFF2-40B4-BE49-F238E27FC236}">
                <a16:creationId xmlns:a16="http://schemas.microsoft.com/office/drawing/2014/main" id="{91E3395F-20E2-B009-1E44-EE5147219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6E9A40C-0885-132C-DD0E-B14186A137DA}"/>
              </a:ext>
            </a:extLst>
          </p:cNvPr>
          <p:cNvSpPr/>
          <p:nvPr/>
        </p:nvSpPr>
        <p:spPr>
          <a:xfrm>
            <a:off x="179383" y="349185"/>
            <a:ext cx="117933" cy="6300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9754B98-C00C-DF04-29C0-5BC422DFE615}"/>
              </a:ext>
            </a:extLst>
          </p:cNvPr>
          <p:cNvSpPr/>
          <p:nvPr/>
        </p:nvSpPr>
        <p:spPr>
          <a:xfrm>
            <a:off x="457201" y="0"/>
            <a:ext cx="2164080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0D0566-F1D5-340D-AC46-3AE2BAC7B626}"/>
              </a:ext>
            </a:extLst>
          </p:cNvPr>
          <p:cNvSpPr txBox="1"/>
          <p:nvPr/>
        </p:nvSpPr>
        <p:spPr>
          <a:xfrm>
            <a:off x="373938" y="-38145"/>
            <a:ext cx="2350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Ética, naturaleza y sociedades</a:t>
            </a:r>
            <a:endParaRPr lang="es-MX" sz="12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0514738-3104-2B7C-4D14-FDB0141D489A}"/>
              </a:ext>
            </a:extLst>
          </p:cNvPr>
          <p:cNvSpPr/>
          <p:nvPr/>
        </p:nvSpPr>
        <p:spPr>
          <a:xfrm>
            <a:off x="5625417" y="12348"/>
            <a:ext cx="797565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C27890-FFF0-8D4A-46C1-A7635732BDDE}"/>
              </a:ext>
            </a:extLst>
          </p:cNvPr>
          <p:cNvSpPr txBox="1"/>
          <p:nvPr/>
        </p:nvSpPr>
        <p:spPr>
          <a:xfrm>
            <a:off x="5510520" y="-45576"/>
            <a:ext cx="1007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2°Trimestre</a:t>
            </a:r>
            <a:endParaRPr lang="es-MX" sz="12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68E631D-3B4E-6BC4-1DC5-18BADBEFDDA5}"/>
              </a:ext>
            </a:extLst>
          </p:cNvPr>
          <p:cNvSpPr/>
          <p:nvPr/>
        </p:nvSpPr>
        <p:spPr>
          <a:xfrm>
            <a:off x="419100" y="8825054"/>
            <a:ext cx="797565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667B59B-3501-E745-1775-78940A4170E0}"/>
              </a:ext>
            </a:extLst>
          </p:cNvPr>
          <p:cNvSpPr txBox="1"/>
          <p:nvPr/>
        </p:nvSpPr>
        <p:spPr>
          <a:xfrm>
            <a:off x="346628" y="8900480"/>
            <a:ext cx="941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err="1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MundoABC</a:t>
            </a:r>
            <a:endParaRPr lang="es-MX" sz="12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92CEFC4-3389-BBA5-7F1A-44EBF8BD3C5B}"/>
              </a:ext>
            </a:extLst>
          </p:cNvPr>
          <p:cNvSpPr/>
          <p:nvPr/>
        </p:nvSpPr>
        <p:spPr>
          <a:xfrm>
            <a:off x="5587317" y="8837402"/>
            <a:ext cx="797565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DC1B73-2980-3AA7-8971-2A1692868844}"/>
              </a:ext>
            </a:extLst>
          </p:cNvPr>
          <p:cNvSpPr txBox="1"/>
          <p:nvPr/>
        </p:nvSpPr>
        <p:spPr>
          <a:xfrm>
            <a:off x="5482243" y="8903303"/>
            <a:ext cx="10077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Segundo Grado</a:t>
            </a:r>
            <a:endParaRPr lang="es-MX" sz="8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799FB3A-CC82-FE5F-4B0B-DB06E9818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453" y="8871648"/>
            <a:ext cx="355585" cy="25391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DDFAC15-921C-3155-F7BE-F18F29C44842}"/>
              </a:ext>
            </a:extLst>
          </p:cNvPr>
          <p:cNvCxnSpPr/>
          <p:nvPr/>
        </p:nvCxnSpPr>
        <p:spPr>
          <a:xfrm>
            <a:off x="3424135" y="336972"/>
            <a:ext cx="4865" cy="82824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AD353D9-9A9D-6456-523D-7A1C6BF31378}"/>
              </a:ext>
            </a:extLst>
          </p:cNvPr>
          <p:cNvSpPr txBox="1"/>
          <p:nvPr/>
        </p:nvSpPr>
        <p:spPr>
          <a:xfrm>
            <a:off x="162814" y="119227"/>
            <a:ext cx="33110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1. Escribe el tipo de familia que conforman.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723835-9C6D-5A8E-7A8B-27DA45A2C577}"/>
              </a:ext>
            </a:extLst>
          </p:cNvPr>
          <p:cNvSpPr txBox="1"/>
          <p:nvPr/>
        </p:nvSpPr>
        <p:spPr>
          <a:xfrm>
            <a:off x="56534" y="3907420"/>
            <a:ext cx="3311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3-. Colorea la actividad humanas que produce cambios en el entorno. </a:t>
            </a:r>
            <a:endParaRPr lang="es-MX" sz="12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A4C1A4-9D3D-9811-10F2-9A312E75E937}"/>
              </a:ext>
            </a:extLst>
          </p:cNvPr>
          <p:cNvSpPr txBox="1"/>
          <p:nvPr/>
        </p:nvSpPr>
        <p:spPr>
          <a:xfrm>
            <a:off x="3367549" y="168531"/>
            <a:ext cx="33110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6. Tacha lo que NO sea un ser vivo. </a:t>
            </a:r>
            <a:endParaRPr lang="es-MX" sz="12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F68BBAB-2701-889D-65DD-75CB30E20EF0}"/>
              </a:ext>
            </a:extLst>
          </p:cNvPr>
          <p:cNvSpPr/>
          <p:nvPr/>
        </p:nvSpPr>
        <p:spPr>
          <a:xfrm>
            <a:off x="188722" y="1725499"/>
            <a:ext cx="3030511" cy="4889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020B8387-ADED-1781-20D3-0DD57F1A8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" y="331564"/>
            <a:ext cx="2232932" cy="1593889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79EC969-A80E-0C6E-7949-5BA0BBE7BCE7}"/>
              </a:ext>
            </a:extLst>
          </p:cNvPr>
          <p:cNvSpPr txBox="1"/>
          <p:nvPr/>
        </p:nvSpPr>
        <p:spPr>
          <a:xfrm>
            <a:off x="56534" y="2207839"/>
            <a:ext cx="3401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2. Es un fenómeno natural que produce cambios en el entorno.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092D8FD-DE09-1845-5ECF-CE25C62CC606}"/>
              </a:ext>
            </a:extLst>
          </p:cNvPr>
          <p:cNvSpPr txBox="1"/>
          <p:nvPr/>
        </p:nvSpPr>
        <p:spPr>
          <a:xfrm>
            <a:off x="185361" y="2790821"/>
            <a:ext cx="33110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dirty="0">
                <a:latin typeface="APLKinderPeeps" panose="02000603000000000000" pitchFamily="2" charset="0"/>
                <a:ea typeface="APLKinderPeeps" panose="02000603000000000000" pitchFamily="2" charset="0"/>
              </a:rPr>
              <a:t>a) tala de arboles</a:t>
            </a:r>
          </a:p>
          <a:p>
            <a:endParaRPr lang="es-MX" sz="12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  <a:p>
            <a:r>
              <a:rPr lang="es-MX" sz="1200" dirty="0">
                <a:latin typeface="APLKinderPeeps" panose="02000603000000000000" pitchFamily="2" charset="0"/>
                <a:ea typeface="APLKinderPeeps" panose="02000603000000000000" pitchFamily="2" charset="0"/>
              </a:rPr>
              <a:t>b) caza de animales</a:t>
            </a:r>
          </a:p>
          <a:p>
            <a:endParaRPr lang="es-MX" sz="12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  <a:p>
            <a:r>
              <a:rPr lang="es-MX" sz="1200" dirty="0">
                <a:latin typeface="APLKinderPeeps" panose="02000603000000000000" pitchFamily="2" charset="0"/>
                <a:ea typeface="APLKinderPeeps" panose="02000603000000000000" pitchFamily="2" charset="0"/>
              </a:rPr>
              <a:t>c) sequias</a:t>
            </a:r>
          </a:p>
        </p:txBody>
      </p:sp>
      <p:pic>
        <p:nvPicPr>
          <p:cNvPr id="58" name="Picture 57" descr="A cartoon of a planet with a sad face&#10;&#10;Description automatically generated">
            <a:extLst>
              <a:ext uri="{FF2B5EF4-FFF2-40B4-BE49-F238E27FC236}">
                <a16:creationId xmlns:a16="http://schemas.microsoft.com/office/drawing/2014/main" id="{51DA9AB8-6A77-AA04-6989-8B973ABC6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10" y="2536324"/>
            <a:ext cx="1383634" cy="138363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141CBDF-E77E-232A-4738-F5A49E02F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6361" y="4362410"/>
            <a:ext cx="1621503" cy="121199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4DCD3F1-42A0-9FEF-0816-6B1964F46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0" y="4422254"/>
            <a:ext cx="1505309" cy="11289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087A0D2-5BF1-5EBB-863E-3C362D117335}"/>
              </a:ext>
            </a:extLst>
          </p:cNvPr>
          <p:cNvSpPr txBox="1"/>
          <p:nvPr/>
        </p:nvSpPr>
        <p:spPr>
          <a:xfrm>
            <a:off x="93726" y="5546842"/>
            <a:ext cx="33110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4. Colorea las necesidad básica de las personas. </a:t>
            </a:r>
            <a:endParaRPr lang="es-MX" sz="12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14745A8F-6D39-B65E-EA7B-87D960C77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250" y="5894568"/>
            <a:ext cx="1371396" cy="113320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01A2EB0-0BB0-841C-CDE9-8906B766C4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128" y="6016861"/>
            <a:ext cx="783720" cy="980672"/>
          </a:xfrm>
          <a:prstGeom prst="rect">
            <a:avLst/>
          </a:prstGeom>
        </p:spPr>
      </p:pic>
      <p:pic>
        <p:nvPicPr>
          <p:cNvPr id="82" name="Picture 81" descr="A white and black drawing of a grasshopper&#10;&#10;Description automatically generated">
            <a:extLst>
              <a:ext uri="{FF2B5EF4-FFF2-40B4-BE49-F238E27FC236}">
                <a16:creationId xmlns:a16="http://schemas.microsoft.com/office/drawing/2014/main" id="{FDCB820D-D153-DE08-409A-3D1FB956CF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39" y="204137"/>
            <a:ext cx="1319826" cy="1319826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EBD10713-2C69-0279-0A6A-351468CAB2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427" y="263743"/>
            <a:ext cx="976647" cy="936969"/>
          </a:xfrm>
          <a:prstGeom prst="rect">
            <a:avLst/>
          </a:prstGeom>
        </p:spPr>
      </p:pic>
      <p:pic>
        <p:nvPicPr>
          <p:cNvPr id="5" name="Picture 4" descr="A black and white drawing of a rock&#10;&#10;Description automatically generated">
            <a:extLst>
              <a:ext uri="{FF2B5EF4-FFF2-40B4-BE49-F238E27FC236}">
                <a16:creationId xmlns:a16="http://schemas.microsoft.com/office/drawing/2014/main" id="{140E8AA3-F33B-84C5-6634-E586B5D4ED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900" y="418824"/>
            <a:ext cx="1017156" cy="758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0CD6CC-8181-9745-64E7-B4A3F7ECD0BB}"/>
              </a:ext>
            </a:extLst>
          </p:cNvPr>
          <p:cNvSpPr txBox="1"/>
          <p:nvPr/>
        </p:nvSpPr>
        <p:spPr>
          <a:xfrm>
            <a:off x="3346193" y="1291466"/>
            <a:ext cx="33110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7. Escribe el ciclo de la vida de un ser vivo. </a:t>
            </a:r>
            <a:endParaRPr lang="es-MX" sz="12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6FE96B-3492-81BD-791B-05A687512F0C}"/>
              </a:ext>
            </a:extLst>
          </p:cNvPr>
          <p:cNvSpPr txBox="1"/>
          <p:nvPr/>
        </p:nvSpPr>
        <p:spPr>
          <a:xfrm>
            <a:off x="3387864" y="4390719"/>
            <a:ext cx="3613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8 ¿Qué es un animal en peligro de extinción?</a:t>
            </a:r>
            <a:endParaRPr lang="es-MX" sz="12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AFEADB2-987B-14D8-2731-9A4B9F7A9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236904"/>
              </p:ext>
            </p:extLst>
          </p:nvPr>
        </p:nvGraphicFramePr>
        <p:xfrm>
          <a:off x="3518217" y="5916640"/>
          <a:ext cx="3139044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9044">
                  <a:extLst>
                    <a:ext uri="{9D8B030D-6E8A-4147-A177-3AD203B41FA5}">
                      <a16:colId xmlns:a16="http://schemas.microsoft.com/office/drawing/2014/main" val="2278207393"/>
                    </a:ext>
                  </a:extLst>
                </a:gridCol>
              </a:tblGrid>
              <a:tr h="191077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33061327"/>
                  </a:ext>
                </a:extLst>
              </a:tr>
              <a:tr h="191077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7758104"/>
                  </a:ext>
                </a:extLst>
              </a:tr>
              <a:tr h="191077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01622242"/>
                  </a:ext>
                </a:extLst>
              </a:tr>
              <a:tr h="191077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1059698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FB5E0B09-1CBC-80E9-4746-96989EBF5B39}"/>
              </a:ext>
            </a:extLst>
          </p:cNvPr>
          <p:cNvSpPr txBox="1"/>
          <p:nvPr/>
        </p:nvSpPr>
        <p:spPr>
          <a:xfrm>
            <a:off x="3396004" y="5756068"/>
            <a:ext cx="3613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9. Describe los cuidados que necesita una mascota. </a:t>
            </a:r>
            <a:endParaRPr lang="es-MX" sz="12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A9C906-B8B1-8932-6038-33A1F46872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700" y="6097863"/>
            <a:ext cx="462222" cy="1066666"/>
          </a:xfrm>
          <a:prstGeom prst="rect">
            <a:avLst/>
          </a:prstGeom>
          <a:ln w="28575">
            <a:noFill/>
            <a:prstDash val="dash"/>
          </a:ln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D0D9A3F4-E982-46A4-AA8C-EEEE9473D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364056"/>
              </p:ext>
            </p:extLst>
          </p:nvPr>
        </p:nvGraphicFramePr>
        <p:xfrm>
          <a:off x="3573978" y="4527073"/>
          <a:ext cx="3139044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9044">
                  <a:extLst>
                    <a:ext uri="{9D8B030D-6E8A-4147-A177-3AD203B41FA5}">
                      <a16:colId xmlns:a16="http://schemas.microsoft.com/office/drawing/2014/main" val="22782073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33061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77581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01622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10596988"/>
                  </a:ext>
                </a:extLst>
              </a:tr>
            </a:tbl>
          </a:graphicData>
        </a:graphic>
      </p:graphicFrame>
      <p:pic>
        <p:nvPicPr>
          <p:cNvPr id="16" name="Picture 15" descr="A cartoon of a person in a uniform&#10;&#10;Description automatically generated">
            <a:extLst>
              <a:ext uri="{FF2B5EF4-FFF2-40B4-BE49-F238E27FC236}">
                <a16:creationId xmlns:a16="http://schemas.microsoft.com/office/drawing/2014/main" id="{CDA0D8C1-18B1-2E08-C2A7-C5E67E1E9F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874" y="4741968"/>
            <a:ext cx="551765" cy="101197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6F6EAD5-6AC8-6B2B-E422-63DE4C9945F1}"/>
              </a:ext>
            </a:extLst>
          </p:cNvPr>
          <p:cNvSpPr txBox="1"/>
          <p:nvPr/>
        </p:nvSpPr>
        <p:spPr>
          <a:xfrm>
            <a:off x="68185" y="7121502"/>
            <a:ext cx="33110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5. Describe la siguiente acción sostenible . </a:t>
            </a:r>
            <a:endParaRPr lang="es-MX" sz="12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B9400032-DDD0-8785-4307-731C16F52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18486"/>
              </p:ext>
            </p:extLst>
          </p:nvPr>
        </p:nvGraphicFramePr>
        <p:xfrm>
          <a:off x="140618" y="7367999"/>
          <a:ext cx="3139044" cy="1485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9044">
                  <a:extLst>
                    <a:ext uri="{9D8B030D-6E8A-4147-A177-3AD203B41FA5}">
                      <a16:colId xmlns:a16="http://schemas.microsoft.com/office/drawing/2014/main" val="2278207393"/>
                    </a:ext>
                  </a:extLst>
                </a:gridCol>
              </a:tblGrid>
              <a:tr h="191077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33061327"/>
                  </a:ext>
                </a:extLst>
              </a:tr>
              <a:tr h="191077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7758104"/>
                  </a:ext>
                </a:extLst>
              </a:tr>
              <a:tr h="191077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01622242"/>
                  </a:ext>
                </a:extLst>
              </a:tr>
              <a:tr h="191077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10596988"/>
                  </a:ext>
                </a:extLst>
              </a:tr>
              <a:tr h="191077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27918106"/>
                  </a:ext>
                </a:extLst>
              </a:tr>
            </a:tbl>
          </a:graphicData>
        </a:graphic>
      </p:graphicFrame>
      <p:pic>
        <p:nvPicPr>
          <p:cNvPr id="39" name="Picture 38" descr="A black and white drawing of a couple of people at a desk&#10;&#10;AI-generated content may be incorrect.">
            <a:extLst>
              <a:ext uri="{FF2B5EF4-FFF2-40B4-BE49-F238E27FC236}">
                <a16:creationId xmlns:a16="http://schemas.microsoft.com/office/drawing/2014/main" id="{43D49401-4EC9-2E7C-AEEA-A9CC47230D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262" y="7804203"/>
            <a:ext cx="1481456" cy="109627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A42E867-5BD0-1462-11F1-CA27524C6F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88055" y="1349604"/>
            <a:ext cx="3353987" cy="320760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CDF915D-6D70-2F2A-1232-DB469635BE52}"/>
              </a:ext>
            </a:extLst>
          </p:cNvPr>
          <p:cNvSpPr txBox="1"/>
          <p:nvPr/>
        </p:nvSpPr>
        <p:spPr>
          <a:xfrm>
            <a:off x="3382700" y="7134128"/>
            <a:ext cx="3325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10. Dibuja y escribe el nombre de un producto hecho a mano. </a:t>
            </a:r>
            <a:endParaRPr lang="es-MX" sz="12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F6E4091-B51A-D231-4721-EC5F1D654132}"/>
              </a:ext>
            </a:extLst>
          </p:cNvPr>
          <p:cNvSpPr/>
          <p:nvPr/>
        </p:nvSpPr>
        <p:spPr>
          <a:xfrm>
            <a:off x="3561278" y="7550150"/>
            <a:ext cx="1215407" cy="1425319"/>
          </a:xfrm>
          <a:prstGeom prst="roundRect">
            <a:avLst>
              <a:gd name="adj" fmla="val 93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BE2285E-92EE-C8E9-2F8C-E762282DEC4C}"/>
              </a:ext>
            </a:extLst>
          </p:cNvPr>
          <p:cNvSpPr/>
          <p:nvPr/>
        </p:nvSpPr>
        <p:spPr>
          <a:xfrm>
            <a:off x="4876212" y="8192424"/>
            <a:ext cx="1744447" cy="3619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2" name="Picture 61" descr="A cartoon of a child holding a pencil&#10;&#10;AI-generated content may be incorrect.">
            <a:extLst>
              <a:ext uri="{FF2B5EF4-FFF2-40B4-BE49-F238E27FC236}">
                <a16:creationId xmlns:a16="http://schemas.microsoft.com/office/drawing/2014/main" id="{0C8A4E75-3949-51D5-9F43-A953654911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870" y="7336985"/>
            <a:ext cx="941371" cy="9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76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340F1-E44C-61FD-D141-FE4E9A668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screen with black border&#10;&#10;AI-generated content may be incorrect.">
            <a:extLst>
              <a:ext uri="{FF2B5EF4-FFF2-40B4-BE49-F238E27FC236}">
                <a16:creationId xmlns:a16="http://schemas.microsoft.com/office/drawing/2014/main" id="{1A381667-925D-9AEF-DFC2-30C17089F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3C991BE-BBCB-85BB-2800-B294214ACB75}"/>
              </a:ext>
            </a:extLst>
          </p:cNvPr>
          <p:cNvSpPr/>
          <p:nvPr/>
        </p:nvSpPr>
        <p:spPr>
          <a:xfrm>
            <a:off x="179383" y="349185"/>
            <a:ext cx="117933" cy="6300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CD4807-7811-619A-45F9-7EF5F3E6ABA5}"/>
              </a:ext>
            </a:extLst>
          </p:cNvPr>
          <p:cNvSpPr/>
          <p:nvPr/>
        </p:nvSpPr>
        <p:spPr>
          <a:xfrm>
            <a:off x="457201" y="0"/>
            <a:ext cx="2164080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CF84BF-27E3-3635-6DA3-E44603C29B99}"/>
              </a:ext>
            </a:extLst>
          </p:cNvPr>
          <p:cNvSpPr txBox="1"/>
          <p:nvPr/>
        </p:nvSpPr>
        <p:spPr>
          <a:xfrm>
            <a:off x="373938" y="-38145"/>
            <a:ext cx="2350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De lo humano y lo comunitario </a:t>
            </a:r>
            <a:endParaRPr lang="es-MX" sz="12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49B4FFD-53E0-6F0F-7E4C-7ED1FC54813F}"/>
              </a:ext>
            </a:extLst>
          </p:cNvPr>
          <p:cNvSpPr/>
          <p:nvPr/>
        </p:nvSpPr>
        <p:spPr>
          <a:xfrm>
            <a:off x="5625417" y="12348"/>
            <a:ext cx="797565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B13371-9560-D56D-32CB-14104B1E7A20}"/>
              </a:ext>
            </a:extLst>
          </p:cNvPr>
          <p:cNvSpPr txBox="1"/>
          <p:nvPr/>
        </p:nvSpPr>
        <p:spPr>
          <a:xfrm>
            <a:off x="5510520" y="-45576"/>
            <a:ext cx="1007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2°Trimestre</a:t>
            </a:r>
            <a:endParaRPr lang="es-MX" sz="12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E6C3913-2408-3B7D-6EAD-412DCBDE3CEF}"/>
              </a:ext>
            </a:extLst>
          </p:cNvPr>
          <p:cNvSpPr/>
          <p:nvPr/>
        </p:nvSpPr>
        <p:spPr>
          <a:xfrm>
            <a:off x="419100" y="8825054"/>
            <a:ext cx="797565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249C3C-CD94-5EA4-73F9-6324781043E7}"/>
              </a:ext>
            </a:extLst>
          </p:cNvPr>
          <p:cNvSpPr txBox="1"/>
          <p:nvPr/>
        </p:nvSpPr>
        <p:spPr>
          <a:xfrm>
            <a:off x="346628" y="8900480"/>
            <a:ext cx="941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err="1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MundoABC</a:t>
            </a:r>
            <a:endParaRPr lang="es-MX" sz="12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CDE419A-BE51-B59E-E00B-B483C9A0967D}"/>
              </a:ext>
            </a:extLst>
          </p:cNvPr>
          <p:cNvSpPr/>
          <p:nvPr/>
        </p:nvSpPr>
        <p:spPr>
          <a:xfrm>
            <a:off x="5587317" y="8837402"/>
            <a:ext cx="797565" cy="266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AD42E2-0E91-CD5B-83E8-D51B03EF4DDB}"/>
              </a:ext>
            </a:extLst>
          </p:cNvPr>
          <p:cNvSpPr txBox="1"/>
          <p:nvPr/>
        </p:nvSpPr>
        <p:spPr>
          <a:xfrm>
            <a:off x="5482243" y="8903303"/>
            <a:ext cx="10077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>
                <a:solidFill>
                  <a:srgbClr val="000000"/>
                </a:solidFill>
                <a:latin typeface="APLRealTalk" panose="02000603000000000000" pitchFamily="2" charset="0"/>
                <a:ea typeface="APLRealTalk" panose="02000603000000000000" pitchFamily="2" charset="0"/>
              </a:rPr>
              <a:t>Segundo Grado</a:t>
            </a:r>
            <a:endParaRPr lang="es-MX" sz="800" dirty="0">
              <a:latin typeface="APLRealTalk" panose="02000603000000000000" pitchFamily="2" charset="0"/>
              <a:ea typeface="APLRealTalk" panose="02000603000000000000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D5EFAEB-8CD9-D5A3-D466-6B5ACB90F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453" y="8871648"/>
            <a:ext cx="355585" cy="25391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37F7C48-7B14-9A52-1361-158FBBC0E6AF}"/>
              </a:ext>
            </a:extLst>
          </p:cNvPr>
          <p:cNvCxnSpPr/>
          <p:nvPr/>
        </p:nvCxnSpPr>
        <p:spPr>
          <a:xfrm>
            <a:off x="3424135" y="336972"/>
            <a:ext cx="4865" cy="82824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9193DF9-AB3B-DACD-995D-112360EBBD57}"/>
              </a:ext>
            </a:extLst>
          </p:cNvPr>
          <p:cNvSpPr txBox="1"/>
          <p:nvPr/>
        </p:nvSpPr>
        <p:spPr>
          <a:xfrm>
            <a:off x="117933" y="329609"/>
            <a:ext cx="33110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1. Escribe lo que entiendes por empatía.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8550BE-3627-2CA1-552C-706E66C9BAE9}"/>
              </a:ext>
            </a:extLst>
          </p:cNvPr>
          <p:cNvSpPr txBox="1"/>
          <p:nvPr/>
        </p:nvSpPr>
        <p:spPr>
          <a:xfrm>
            <a:off x="95157" y="5410286"/>
            <a:ext cx="3311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4-5. Escribe chatarra o saludable según sea el caso. </a:t>
            </a:r>
            <a:endParaRPr lang="es-MX" sz="14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19ECDD-FC98-17E3-9112-CD40E93298EC}"/>
              </a:ext>
            </a:extLst>
          </p:cNvPr>
          <p:cNvSpPr txBox="1"/>
          <p:nvPr/>
        </p:nvSpPr>
        <p:spPr>
          <a:xfrm>
            <a:off x="3367549" y="311951"/>
            <a:ext cx="3311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6. ¿Qué es lo que más te gusta hacer con tu familia? </a:t>
            </a:r>
            <a:endParaRPr lang="es-MX" sz="14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51022B9-4F11-BB92-40E1-54E711D37C5C}"/>
              </a:ext>
            </a:extLst>
          </p:cNvPr>
          <p:cNvGraphicFramePr>
            <a:graphicFrameLocks noGrp="1"/>
          </p:cNvGraphicFramePr>
          <p:nvPr/>
        </p:nvGraphicFramePr>
        <p:xfrm>
          <a:off x="423745" y="571782"/>
          <a:ext cx="2935301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5301">
                  <a:extLst>
                    <a:ext uri="{9D8B030D-6E8A-4147-A177-3AD203B41FA5}">
                      <a16:colId xmlns:a16="http://schemas.microsoft.com/office/drawing/2014/main" val="2278207393"/>
                    </a:ext>
                  </a:extLst>
                </a:gridCol>
              </a:tblGrid>
              <a:tr h="217612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33061327"/>
                  </a:ext>
                </a:extLst>
              </a:tr>
              <a:tr h="217612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7758104"/>
                  </a:ext>
                </a:extLst>
              </a:tr>
              <a:tr h="217612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01622242"/>
                  </a:ext>
                </a:extLst>
              </a:tr>
              <a:tr h="217612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552666"/>
                  </a:ext>
                </a:extLst>
              </a:tr>
            </a:tbl>
          </a:graphicData>
        </a:graphic>
      </p:graphicFrame>
      <p:pic>
        <p:nvPicPr>
          <p:cNvPr id="5" name="Picture 4" descr="A cartoon face with big eyes and a smile&#10;&#10;Description automatically generated">
            <a:extLst>
              <a:ext uri="{FF2B5EF4-FFF2-40B4-BE49-F238E27FC236}">
                <a16:creationId xmlns:a16="http://schemas.microsoft.com/office/drawing/2014/main" id="{959E8590-2904-36C4-ABCB-AC9F31390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5" y="637386"/>
            <a:ext cx="527176" cy="1287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2E566C-E8D0-0DAC-EE43-A49DC115A3EC}"/>
              </a:ext>
            </a:extLst>
          </p:cNvPr>
          <p:cNvSpPr txBox="1"/>
          <p:nvPr/>
        </p:nvSpPr>
        <p:spPr>
          <a:xfrm>
            <a:off x="115500" y="1955358"/>
            <a:ext cx="3311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2-3. Colorea las situaciones en donde se ponga en práctica la empatía.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AAC083-E9C5-4A13-C10B-CB80AD4DA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71" y="3910005"/>
            <a:ext cx="1101009" cy="14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CE6EE5-CF71-802F-2EDC-9A95E51C3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2" y="2488083"/>
            <a:ext cx="1026375" cy="11998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122D15-8A47-62A7-7C7E-D7BC14DDAB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756" y="2473214"/>
            <a:ext cx="837964" cy="12144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63012F-E7A7-2998-48C9-5171010A7D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95" y="2576362"/>
            <a:ext cx="984276" cy="1214441"/>
          </a:xfrm>
          <a:prstGeom prst="rect">
            <a:avLst/>
          </a:prstGeom>
        </p:spPr>
      </p:pic>
      <p:pic>
        <p:nvPicPr>
          <p:cNvPr id="19" name="Picture 18" descr="A cartoon of a drink&#10;&#10;Description automatically generated">
            <a:extLst>
              <a:ext uri="{FF2B5EF4-FFF2-40B4-BE49-F238E27FC236}">
                <a16:creationId xmlns:a16="http://schemas.microsoft.com/office/drawing/2014/main" id="{08B0CFC0-C12F-A170-BCE4-94242A8ED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1" y="7273456"/>
            <a:ext cx="778456" cy="1428613"/>
          </a:xfrm>
          <a:prstGeom prst="rect">
            <a:avLst/>
          </a:prstGeom>
          <a:ln w="28575">
            <a:noFill/>
            <a:prstDash val="dash"/>
          </a:ln>
        </p:spPr>
      </p:pic>
      <p:pic>
        <p:nvPicPr>
          <p:cNvPr id="23" name="Picture 22" descr="A hand holding broccoli&#10;&#10;Description automatically generated">
            <a:extLst>
              <a:ext uri="{FF2B5EF4-FFF2-40B4-BE49-F238E27FC236}">
                <a16:creationId xmlns:a16="http://schemas.microsoft.com/office/drawing/2014/main" id="{3C9D2EF0-28D7-9B9B-FF04-2D8A88443E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90" y="5986005"/>
            <a:ext cx="1258037" cy="1080000"/>
          </a:xfrm>
          <a:prstGeom prst="rect">
            <a:avLst/>
          </a:prstGeom>
          <a:ln w="28575">
            <a:noFill/>
            <a:prstDash val="dash"/>
          </a:ln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B6BD8B8-E49F-C212-3206-EA2E3414836B}"/>
              </a:ext>
            </a:extLst>
          </p:cNvPr>
          <p:cNvSpPr/>
          <p:nvPr/>
        </p:nvSpPr>
        <p:spPr>
          <a:xfrm>
            <a:off x="1685998" y="6292516"/>
            <a:ext cx="1673048" cy="4889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5C0F86D-8305-9F3A-7A40-B2BB9E6B6194}"/>
              </a:ext>
            </a:extLst>
          </p:cNvPr>
          <p:cNvSpPr/>
          <p:nvPr/>
        </p:nvSpPr>
        <p:spPr>
          <a:xfrm>
            <a:off x="1593672" y="7996652"/>
            <a:ext cx="1673048" cy="4889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66152498-BDB7-7C0A-0229-E081B65B7075}"/>
              </a:ext>
            </a:extLst>
          </p:cNvPr>
          <p:cNvGraphicFramePr>
            <a:graphicFrameLocks noGrp="1"/>
          </p:cNvGraphicFramePr>
          <p:nvPr/>
        </p:nvGraphicFramePr>
        <p:xfrm>
          <a:off x="3516204" y="800905"/>
          <a:ext cx="2935301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5301">
                  <a:extLst>
                    <a:ext uri="{9D8B030D-6E8A-4147-A177-3AD203B41FA5}">
                      <a16:colId xmlns:a16="http://schemas.microsoft.com/office/drawing/2014/main" val="2278207393"/>
                    </a:ext>
                  </a:extLst>
                </a:gridCol>
              </a:tblGrid>
              <a:tr h="217612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33061327"/>
                  </a:ext>
                </a:extLst>
              </a:tr>
              <a:tr h="217612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7758104"/>
                  </a:ext>
                </a:extLst>
              </a:tr>
              <a:tr h="217612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01622242"/>
                  </a:ext>
                </a:extLst>
              </a:tr>
              <a:tr h="217612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552666"/>
                  </a:ext>
                </a:extLst>
              </a:tr>
            </a:tbl>
          </a:graphicData>
        </a:graphic>
      </p:graphicFrame>
      <p:pic>
        <p:nvPicPr>
          <p:cNvPr id="38" name="Picture 37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05A73706-18BF-2256-D91C-E895E2F30B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94" y="946721"/>
            <a:ext cx="900242" cy="108152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16A72C9-13F8-4F55-262E-467FE58F4D15}"/>
              </a:ext>
            </a:extLst>
          </p:cNvPr>
          <p:cNvSpPr txBox="1"/>
          <p:nvPr/>
        </p:nvSpPr>
        <p:spPr>
          <a:xfrm>
            <a:off x="3444478" y="2070943"/>
            <a:ext cx="33110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7-8. Colorea los hábitos saludables. </a:t>
            </a:r>
            <a:endParaRPr lang="es-MX" sz="14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pic>
        <p:nvPicPr>
          <p:cNvPr id="41" name="Picture 40" descr="A cartoon of a child running&#10;&#10;Description automatically generated">
            <a:extLst>
              <a:ext uri="{FF2B5EF4-FFF2-40B4-BE49-F238E27FC236}">
                <a16:creationId xmlns:a16="http://schemas.microsoft.com/office/drawing/2014/main" id="{D2FC52C7-859F-5D4E-659C-A01CB8EFCF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91" y="2372598"/>
            <a:ext cx="1112388" cy="1509052"/>
          </a:xfrm>
          <a:prstGeom prst="rect">
            <a:avLst/>
          </a:prstGeom>
        </p:spPr>
      </p:pic>
      <p:pic>
        <p:nvPicPr>
          <p:cNvPr id="43" name="Picture 42" descr="A cartoon child eating a worm&#10;&#10;Description automatically generated">
            <a:extLst>
              <a:ext uri="{FF2B5EF4-FFF2-40B4-BE49-F238E27FC236}">
                <a16:creationId xmlns:a16="http://schemas.microsoft.com/office/drawing/2014/main" id="{A78FE579-91EB-37FB-D3BE-953900638B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47" y="3253908"/>
            <a:ext cx="800868" cy="1489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B93E921-4278-4224-8936-A74100AEAC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09" y="2378720"/>
            <a:ext cx="1292477" cy="1329838"/>
          </a:xfrm>
          <a:prstGeom prst="rect">
            <a:avLst/>
          </a:prstGeom>
        </p:spPr>
      </p:pic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B4DF673F-14DF-C593-70FA-FF475505D4EF}"/>
              </a:ext>
            </a:extLst>
          </p:cNvPr>
          <p:cNvGraphicFramePr>
            <a:graphicFrameLocks noGrp="1"/>
          </p:cNvGraphicFramePr>
          <p:nvPr/>
        </p:nvGraphicFramePr>
        <p:xfrm>
          <a:off x="3653074" y="5065467"/>
          <a:ext cx="2935301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5301">
                  <a:extLst>
                    <a:ext uri="{9D8B030D-6E8A-4147-A177-3AD203B41FA5}">
                      <a16:colId xmlns:a16="http://schemas.microsoft.com/office/drawing/2014/main" val="2278207393"/>
                    </a:ext>
                  </a:extLst>
                </a:gridCol>
              </a:tblGrid>
              <a:tr h="217612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33061327"/>
                  </a:ext>
                </a:extLst>
              </a:tr>
              <a:tr h="217612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7758104"/>
                  </a:ext>
                </a:extLst>
              </a:tr>
              <a:tr h="217612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01622242"/>
                  </a:ext>
                </a:extLst>
              </a:tr>
              <a:tr h="217612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552666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8C55FF2D-B2BB-34C1-AFEE-C2AA25736668}"/>
              </a:ext>
            </a:extLst>
          </p:cNvPr>
          <p:cNvSpPr txBox="1"/>
          <p:nvPr/>
        </p:nvSpPr>
        <p:spPr>
          <a:xfrm>
            <a:off x="3406225" y="4751257"/>
            <a:ext cx="3311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9. Describe una situación que te provoque la emoción representada. </a:t>
            </a:r>
            <a:endParaRPr lang="es-MX" sz="14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pic>
        <p:nvPicPr>
          <p:cNvPr id="48" name="Picture 47" descr="A cartoon of a child with a sad face&#10;&#10;Description automatically generated">
            <a:extLst>
              <a:ext uri="{FF2B5EF4-FFF2-40B4-BE49-F238E27FC236}">
                <a16:creationId xmlns:a16="http://schemas.microsoft.com/office/drawing/2014/main" id="{A6BB8344-B96E-5E16-493A-0A1F0F257B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01" y="5299940"/>
            <a:ext cx="1149200" cy="105343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6B68C40-9502-B36B-6FC5-B7299E0A83F4}"/>
              </a:ext>
            </a:extLst>
          </p:cNvPr>
          <p:cNvSpPr txBox="1"/>
          <p:nvPr/>
        </p:nvSpPr>
        <p:spPr>
          <a:xfrm>
            <a:off x="3367549" y="6435046"/>
            <a:ext cx="33110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dirty="0">
                <a:latin typeface="APLKinderPeeps" panose="02000603000000000000" pitchFamily="2" charset="0"/>
                <a:ea typeface="APLKinderPeeps" panose="02000603000000000000" pitchFamily="2" charset="0"/>
              </a:rPr>
              <a:t>10. Escribe lo que representa la imagen. </a:t>
            </a:r>
            <a:endParaRPr lang="es-MX" sz="1400" dirty="0">
              <a:latin typeface="APLKinderPeeps" panose="02000603000000000000" pitchFamily="2" charset="0"/>
              <a:ea typeface="APLKinderPeeps" panose="02000603000000000000" pitchFamily="2" charset="0"/>
            </a:endParaRPr>
          </a:p>
        </p:txBody>
      </p:sp>
      <p:pic>
        <p:nvPicPr>
          <p:cNvPr id="52" name="Picture 51" descr="A black and white tree with pictures of people&#10;&#10;Description automatically generated">
            <a:extLst>
              <a:ext uri="{FF2B5EF4-FFF2-40B4-BE49-F238E27FC236}">
                <a16:creationId xmlns:a16="http://schemas.microsoft.com/office/drawing/2014/main" id="{F081B493-3D37-2499-7C7A-A83B3D7AFB4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953" y="6693621"/>
            <a:ext cx="2287542" cy="1619580"/>
          </a:xfrm>
          <a:prstGeom prst="rect">
            <a:avLst/>
          </a:prstGeom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1C3B65F-457A-5B97-D9C4-EEE751704B8D}"/>
              </a:ext>
            </a:extLst>
          </p:cNvPr>
          <p:cNvSpPr/>
          <p:nvPr/>
        </p:nvSpPr>
        <p:spPr>
          <a:xfrm>
            <a:off x="3572142" y="8313201"/>
            <a:ext cx="3101609" cy="4889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5909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5662</TotalTime>
  <Words>859</Words>
  <Application>Microsoft Office PowerPoint</Application>
  <PresentationFormat>Letter Paper (8.5x11 in)</PresentationFormat>
  <Paragraphs>179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KAJoyful</vt:lpstr>
      <vt:lpstr>KAPinkLemon</vt:lpstr>
      <vt:lpstr>AGCanYouNotBold</vt:lpstr>
      <vt:lpstr>APLAlltheFeels</vt:lpstr>
      <vt:lpstr>APLKinderPeeps</vt:lpstr>
      <vt:lpstr>APLRealTalk</vt:lpstr>
      <vt:lpstr>APLTypeATeacher</vt:lpstr>
      <vt:lpstr>Arial</vt:lpstr>
      <vt:lpstr>Calibri</vt:lpstr>
      <vt:lpstr>Calibri Light</vt:lpstr>
      <vt:lpstr>HelloAntsOnFire</vt:lpstr>
      <vt:lpstr>KAMoreDreams</vt:lpstr>
      <vt:lpstr>PBSugarCookieSolid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Dianna Gonnzalez</dc:creator>
  <cp:lastModifiedBy>Dianna Gonnzalez</cp:lastModifiedBy>
  <cp:revision>159</cp:revision>
  <dcterms:created xsi:type="dcterms:W3CDTF">2024-02-06T23:56:43Z</dcterms:created>
  <dcterms:modified xsi:type="dcterms:W3CDTF">2025-02-23T18:49:23Z</dcterms:modified>
</cp:coreProperties>
</file>