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letter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ED94B-FEFB-66E9-07CF-D627A494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5E388E-CCA7-F129-A076-F954F9F1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422-5E95-49F4-B341-EC6253653050}" type="datetimeFigureOut">
              <a:rPr lang="es-US" smtClean="0"/>
              <a:t>2/24/2025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C4F994-8936-3556-EF1B-C1484F0F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FAE06E-77FE-8ADD-572C-62F9EE0F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36C-4696-486B-9113-0589361F55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7789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242F05-9A88-7643-F1C3-40CBA585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51C14-C57F-A58F-538F-D8613AE3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D3E70F-BA34-3D85-1536-D276414D4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06A422-5E95-49F4-B341-EC6253653050}" type="datetimeFigureOut">
              <a:rPr lang="es-US" smtClean="0"/>
              <a:t>2/24/2025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38381-1982-B6AB-42E8-FE1A66737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4EE58-BA17-B576-D100-9A8873D7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64F36C-4696-486B-9113-0589361F55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067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FBB6D2-A5E5-1B5A-AE79-0D3C2CBE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772D1C-030E-A479-AF3F-984DC94C9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ABDF57-25D3-50F2-C1F2-9711A766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BD84F8-5221-D748-2971-0826DD5E7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CE9CE5-55BD-1E0E-1D74-95A5AEAE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185A68-1065-EF5F-2638-A1E6F58FF0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9C089B6-8194-3078-0293-2C91051F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BC8524-2F79-6449-19FC-B55854B9FE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0EF59C-2F87-B662-4FC8-74B52570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152F75-56CD-2C72-0729-FB905A9002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2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9653FF-5966-29DD-2E95-373A9EF7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AB3CD9-9282-80FC-112E-604A4B133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25A63FF-CABE-FA3B-FBB1-9E737D66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F38263-EE97-C36F-8CED-862057A52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97871CC-CC33-D6FF-B0D5-089C8A51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24D69A-7E1C-3D74-4CD3-C77757B3AC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A25C6A7-6560-82A1-FA8E-113B8752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6297DB-58F8-88FE-7976-E1F304805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4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79D780E-0D62-3A06-0556-C9302A29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420FAA-B04E-FF76-7F1A-CDCD4A462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2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Carta (216 x 279 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sinai de jesus reyes salas</dc:creator>
  <cp:lastModifiedBy>sinai de jesus reyes salas</cp:lastModifiedBy>
  <cp:revision>1</cp:revision>
  <dcterms:created xsi:type="dcterms:W3CDTF">2025-02-25T01:40:21Z</dcterms:created>
  <dcterms:modified xsi:type="dcterms:W3CDTF">2025-02-25T01:40:21Z</dcterms:modified>
</cp:coreProperties>
</file>