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5" r:id="rId1"/>
  </p:sldMasterIdLst>
  <p:notesMasterIdLst>
    <p:notesMasterId r:id="rId9"/>
  </p:notesMasterIdLst>
  <p:sldIdLst>
    <p:sldId id="3489" r:id="rId2"/>
    <p:sldId id="3490" r:id="rId3"/>
    <p:sldId id="3491" r:id="rId4"/>
    <p:sldId id="3492" r:id="rId5"/>
    <p:sldId id="3493" r:id="rId6"/>
    <p:sldId id="3494" r:id="rId7"/>
    <p:sldId id="3477" r:id="rId8"/>
  </p:sldIdLst>
  <p:sldSz cx="10058400" cy="7764463"/>
  <p:notesSz cx="7102475" cy="5273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EBD"/>
    <a:srgbClr val="04DFF5"/>
    <a:srgbClr val="CFE270"/>
    <a:srgbClr val="C9ACE6"/>
    <a:srgbClr val="F0DAFA"/>
    <a:srgbClr val="00C000"/>
    <a:srgbClr val="FFAE7F"/>
    <a:srgbClr val="A7D3F7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26" autoAdjust="0"/>
    <p:restoredTop sz="95755" autoAdjust="0"/>
  </p:normalViewPr>
  <p:slideViewPr>
    <p:cSldViewPr snapToGrid="0">
      <p:cViewPr varScale="1">
        <p:scale>
          <a:sx n="44" d="100"/>
          <a:sy n="44" d="100"/>
        </p:scale>
        <p:origin x="62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-6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y Barrios" userId="3ce85c7c481203f2" providerId="LiveId" clId="{4DE42D8C-6774-4641-AF13-2FAFF8B4C452}"/>
    <pc:docChg chg="delSld">
      <pc:chgData name="Gaby Barrios" userId="3ce85c7c481203f2" providerId="LiveId" clId="{4DE42D8C-6774-4641-AF13-2FAFF8B4C452}" dt="2025-01-22T15:36:59.908" v="90" actId="47"/>
      <pc:docMkLst>
        <pc:docMk/>
      </pc:docMkLst>
      <pc:sldChg chg="del">
        <pc:chgData name="Gaby Barrios" userId="3ce85c7c481203f2" providerId="LiveId" clId="{4DE42D8C-6774-4641-AF13-2FAFF8B4C452}" dt="2025-01-22T15:36:36.004" v="0" actId="47"/>
        <pc:sldMkLst>
          <pc:docMk/>
          <pc:sldMk cId="2529323082" sldId="322"/>
        </pc:sldMkLst>
      </pc:sldChg>
      <pc:sldChg chg="del">
        <pc:chgData name="Gaby Barrios" userId="3ce85c7c481203f2" providerId="LiveId" clId="{4DE42D8C-6774-4641-AF13-2FAFF8B4C452}" dt="2025-01-22T15:36:36.455" v="2" actId="47"/>
        <pc:sldMkLst>
          <pc:docMk/>
          <pc:sldMk cId="3351120179" sldId="3226"/>
        </pc:sldMkLst>
      </pc:sldChg>
      <pc:sldChg chg="del">
        <pc:chgData name="Gaby Barrios" userId="3ce85c7c481203f2" providerId="LiveId" clId="{4DE42D8C-6774-4641-AF13-2FAFF8B4C452}" dt="2025-01-22T15:36:38.504" v="22" actId="47"/>
        <pc:sldMkLst>
          <pc:docMk/>
          <pc:sldMk cId="3420976753" sldId="3258"/>
        </pc:sldMkLst>
      </pc:sldChg>
      <pc:sldChg chg="del">
        <pc:chgData name="Gaby Barrios" userId="3ce85c7c481203f2" providerId="LiveId" clId="{4DE42D8C-6774-4641-AF13-2FAFF8B4C452}" dt="2025-01-22T15:36:41.814" v="36" actId="47"/>
        <pc:sldMkLst>
          <pc:docMk/>
          <pc:sldMk cId="4229933368" sldId="3259"/>
        </pc:sldMkLst>
      </pc:sldChg>
      <pc:sldChg chg="del">
        <pc:chgData name="Gaby Barrios" userId="3ce85c7c481203f2" providerId="LiveId" clId="{4DE42D8C-6774-4641-AF13-2FAFF8B4C452}" dt="2025-01-22T15:36:52.382" v="63" actId="47"/>
        <pc:sldMkLst>
          <pc:docMk/>
          <pc:sldMk cId="2793912050" sldId="3262"/>
        </pc:sldMkLst>
      </pc:sldChg>
      <pc:sldChg chg="del">
        <pc:chgData name="Gaby Barrios" userId="3ce85c7c481203f2" providerId="LiveId" clId="{4DE42D8C-6774-4641-AF13-2FAFF8B4C452}" dt="2025-01-22T15:36:53.904" v="77" actId="47"/>
        <pc:sldMkLst>
          <pc:docMk/>
          <pc:sldMk cId="2517438924" sldId="3264"/>
        </pc:sldMkLst>
      </pc:sldChg>
      <pc:sldChg chg="del">
        <pc:chgData name="Gaby Barrios" userId="3ce85c7c481203f2" providerId="LiveId" clId="{4DE42D8C-6774-4641-AF13-2FAFF8B4C452}" dt="2025-01-22T15:36:56.551" v="84" actId="47"/>
        <pc:sldMkLst>
          <pc:docMk/>
          <pc:sldMk cId="1162620280" sldId="3265"/>
        </pc:sldMkLst>
      </pc:sldChg>
      <pc:sldChg chg="del">
        <pc:chgData name="Gaby Barrios" userId="3ce85c7c481203f2" providerId="LiveId" clId="{4DE42D8C-6774-4641-AF13-2FAFF8B4C452}" dt="2025-01-22T15:36:51.448" v="57" actId="47"/>
        <pc:sldMkLst>
          <pc:docMk/>
          <pc:sldMk cId="35624525" sldId="3396"/>
        </pc:sldMkLst>
      </pc:sldChg>
      <pc:sldChg chg="del">
        <pc:chgData name="Gaby Barrios" userId="3ce85c7c481203f2" providerId="LiveId" clId="{4DE42D8C-6774-4641-AF13-2FAFF8B4C452}" dt="2025-01-22T15:36:36.502" v="3" actId="47"/>
        <pc:sldMkLst>
          <pc:docMk/>
          <pc:sldMk cId="1521776073" sldId="3397"/>
        </pc:sldMkLst>
      </pc:sldChg>
      <pc:sldChg chg="del">
        <pc:chgData name="Gaby Barrios" userId="3ce85c7c481203f2" providerId="LiveId" clId="{4DE42D8C-6774-4641-AF13-2FAFF8B4C452}" dt="2025-01-22T15:36:36.555" v="4" actId="47"/>
        <pc:sldMkLst>
          <pc:docMk/>
          <pc:sldMk cId="1675791907" sldId="3398"/>
        </pc:sldMkLst>
      </pc:sldChg>
      <pc:sldChg chg="del">
        <pc:chgData name="Gaby Barrios" userId="3ce85c7c481203f2" providerId="LiveId" clId="{4DE42D8C-6774-4641-AF13-2FAFF8B4C452}" dt="2025-01-22T15:36:36.682" v="6" actId="47"/>
        <pc:sldMkLst>
          <pc:docMk/>
          <pc:sldMk cId="1197838564" sldId="3399"/>
        </pc:sldMkLst>
      </pc:sldChg>
      <pc:sldChg chg="del">
        <pc:chgData name="Gaby Barrios" userId="3ce85c7c481203f2" providerId="LiveId" clId="{4DE42D8C-6774-4641-AF13-2FAFF8B4C452}" dt="2025-01-22T15:36:36.619" v="5" actId="47"/>
        <pc:sldMkLst>
          <pc:docMk/>
          <pc:sldMk cId="2450587718" sldId="3400"/>
        </pc:sldMkLst>
      </pc:sldChg>
      <pc:sldChg chg="del">
        <pc:chgData name="Gaby Barrios" userId="3ce85c7c481203f2" providerId="LiveId" clId="{4DE42D8C-6774-4641-AF13-2FAFF8B4C452}" dt="2025-01-22T15:36:36.724" v="7" actId="47"/>
        <pc:sldMkLst>
          <pc:docMk/>
          <pc:sldMk cId="3853369355" sldId="3401"/>
        </pc:sldMkLst>
      </pc:sldChg>
      <pc:sldChg chg="del">
        <pc:chgData name="Gaby Barrios" userId="3ce85c7c481203f2" providerId="LiveId" clId="{4DE42D8C-6774-4641-AF13-2FAFF8B4C452}" dt="2025-01-22T15:36:36.769" v="8" actId="47"/>
        <pc:sldMkLst>
          <pc:docMk/>
          <pc:sldMk cId="3542606847" sldId="3402"/>
        </pc:sldMkLst>
      </pc:sldChg>
      <pc:sldChg chg="del">
        <pc:chgData name="Gaby Barrios" userId="3ce85c7c481203f2" providerId="LiveId" clId="{4DE42D8C-6774-4641-AF13-2FAFF8B4C452}" dt="2025-01-22T15:36:36.813" v="9" actId="47"/>
        <pc:sldMkLst>
          <pc:docMk/>
          <pc:sldMk cId="4076308163" sldId="3403"/>
        </pc:sldMkLst>
      </pc:sldChg>
      <pc:sldChg chg="del">
        <pc:chgData name="Gaby Barrios" userId="3ce85c7c481203f2" providerId="LiveId" clId="{4DE42D8C-6774-4641-AF13-2FAFF8B4C452}" dt="2025-01-22T15:36:37.174" v="13" actId="47"/>
        <pc:sldMkLst>
          <pc:docMk/>
          <pc:sldMk cId="4212522550" sldId="3404"/>
        </pc:sldMkLst>
      </pc:sldChg>
      <pc:sldChg chg="del">
        <pc:chgData name="Gaby Barrios" userId="3ce85c7c481203f2" providerId="LiveId" clId="{4DE42D8C-6774-4641-AF13-2FAFF8B4C452}" dt="2025-01-22T15:36:36.930" v="11" actId="47"/>
        <pc:sldMkLst>
          <pc:docMk/>
          <pc:sldMk cId="3073869163" sldId="3405"/>
        </pc:sldMkLst>
      </pc:sldChg>
      <pc:sldChg chg="del">
        <pc:chgData name="Gaby Barrios" userId="3ce85c7c481203f2" providerId="LiveId" clId="{4DE42D8C-6774-4641-AF13-2FAFF8B4C452}" dt="2025-01-22T15:36:37.051" v="12" actId="47"/>
        <pc:sldMkLst>
          <pc:docMk/>
          <pc:sldMk cId="1319733591" sldId="3406"/>
        </pc:sldMkLst>
      </pc:sldChg>
      <pc:sldChg chg="del">
        <pc:chgData name="Gaby Barrios" userId="3ce85c7c481203f2" providerId="LiveId" clId="{4DE42D8C-6774-4641-AF13-2FAFF8B4C452}" dt="2025-01-22T15:36:37.257" v="14" actId="47"/>
        <pc:sldMkLst>
          <pc:docMk/>
          <pc:sldMk cId="3290438227" sldId="3407"/>
        </pc:sldMkLst>
      </pc:sldChg>
      <pc:sldChg chg="del">
        <pc:chgData name="Gaby Barrios" userId="3ce85c7c481203f2" providerId="LiveId" clId="{4DE42D8C-6774-4641-AF13-2FAFF8B4C452}" dt="2025-01-22T15:36:37.299" v="15" actId="47"/>
        <pc:sldMkLst>
          <pc:docMk/>
          <pc:sldMk cId="3857876277" sldId="3408"/>
        </pc:sldMkLst>
      </pc:sldChg>
      <pc:sldChg chg="del">
        <pc:chgData name="Gaby Barrios" userId="3ce85c7c481203f2" providerId="LiveId" clId="{4DE42D8C-6774-4641-AF13-2FAFF8B4C452}" dt="2025-01-22T15:36:37.341" v="16" actId="47"/>
        <pc:sldMkLst>
          <pc:docMk/>
          <pc:sldMk cId="1089758627" sldId="3409"/>
        </pc:sldMkLst>
      </pc:sldChg>
      <pc:sldChg chg="del">
        <pc:chgData name="Gaby Barrios" userId="3ce85c7c481203f2" providerId="LiveId" clId="{4DE42D8C-6774-4641-AF13-2FAFF8B4C452}" dt="2025-01-22T15:36:37.723" v="20" actId="47"/>
        <pc:sldMkLst>
          <pc:docMk/>
          <pc:sldMk cId="2720205636" sldId="3411"/>
        </pc:sldMkLst>
      </pc:sldChg>
      <pc:sldChg chg="del">
        <pc:chgData name="Gaby Barrios" userId="3ce85c7c481203f2" providerId="LiveId" clId="{4DE42D8C-6774-4641-AF13-2FAFF8B4C452}" dt="2025-01-22T15:36:40.395" v="30" actId="47"/>
        <pc:sldMkLst>
          <pc:docMk/>
          <pc:sldMk cId="411329606" sldId="3412"/>
        </pc:sldMkLst>
      </pc:sldChg>
      <pc:sldChg chg="del">
        <pc:chgData name="Gaby Barrios" userId="3ce85c7c481203f2" providerId="LiveId" clId="{4DE42D8C-6774-4641-AF13-2FAFF8B4C452}" dt="2025-01-22T15:36:43.709" v="44" actId="47"/>
        <pc:sldMkLst>
          <pc:docMk/>
          <pc:sldMk cId="2643230753" sldId="3413"/>
        </pc:sldMkLst>
      </pc:sldChg>
      <pc:sldChg chg="del">
        <pc:chgData name="Gaby Barrios" userId="3ce85c7c481203f2" providerId="LiveId" clId="{4DE42D8C-6774-4641-AF13-2FAFF8B4C452}" dt="2025-01-22T15:36:44.469" v="51" actId="47"/>
        <pc:sldMkLst>
          <pc:docMk/>
          <pc:sldMk cId="1667542298" sldId="3418"/>
        </pc:sldMkLst>
      </pc:sldChg>
      <pc:sldChg chg="del">
        <pc:chgData name="Gaby Barrios" userId="3ce85c7c481203f2" providerId="LiveId" clId="{4DE42D8C-6774-4641-AF13-2FAFF8B4C452}" dt="2025-01-22T15:36:37.456" v="18" actId="47"/>
        <pc:sldMkLst>
          <pc:docMk/>
          <pc:sldMk cId="3157260242" sldId="3420"/>
        </pc:sldMkLst>
      </pc:sldChg>
      <pc:sldChg chg="del">
        <pc:chgData name="Gaby Barrios" userId="3ce85c7c481203f2" providerId="LiveId" clId="{4DE42D8C-6774-4641-AF13-2FAFF8B4C452}" dt="2025-01-22T15:36:37.589" v="19" actId="47"/>
        <pc:sldMkLst>
          <pc:docMk/>
          <pc:sldMk cId="77259370" sldId="3421"/>
        </pc:sldMkLst>
      </pc:sldChg>
      <pc:sldChg chg="del">
        <pc:chgData name="Gaby Barrios" userId="3ce85c7c481203f2" providerId="LiveId" clId="{4DE42D8C-6774-4641-AF13-2FAFF8B4C452}" dt="2025-01-22T15:36:37.823" v="21" actId="47"/>
        <pc:sldMkLst>
          <pc:docMk/>
          <pc:sldMk cId="1165456576" sldId="3422"/>
        </pc:sldMkLst>
      </pc:sldChg>
      <pc:sldChg chg="del">
        <pc:chgData name="Gaby Barrios" userId="3ce85c7c481203f2" providerId="LiveId" clId="{4DE42D8C-6774-4641-AF13-2FAFF8B4C452}" dt="2025-01-22T15:36:40.995" v="32" actId="47"/>
        <pc:sldMkLst>
          <pc:docMk/>
          <pc:sldMk cId="2620203620" sldId="3423"/>
        </pc:sldMkLst>
      </pc:sldChg>
      <pc:sldChg chg="del">
        <pc:chgData name="Gaby Barrios" userId="3ce85c7c481203f2" providerId="LiveId" clId="{4DE42D8C-6774-4641-AF13-2FAFF8B4C452}" dt="2025-01-22T15:36:41.176" v="33" actId="47"/>
        <pc:sldMkLst>
          <pc:docMk/>
          <pc:sldMk cId="735590371" sldId="3424"/>
        </pc:sldMkLst>
      </pc:sldChg>
      <pc:sldChg chg="del">
        <pc:chgData name="Gaby Barrios" userId="3ce85c7c481203f2" providerId="LiveId" clId="{4DE42D8C-6774-4641-AF13-2FAFF8B4C452}" dt="2025-01-22T15:36:41.409" v="34" actId="47"/>
        <pc:sldMkLst>
          <pc:docMk/>
          <pc:sldMk cId="4115981153" sldId="3425"/>
        </pc:sldMkLst>
      </pc:sldChg>
      <pc:sldChg chg="del">
        <pc:chgData name="Gaby Barrios" userId="3ce85c7c481203f2" providerId="LiveId" clId="{4DE42D8C-6774-4641-AF13-2FAFF8B4C452}" dt="2025-01-22T15:36:41.771" v="35" actId="47"/>
        <pc:sldMkLst>
          <pc:docMk/>
          <pc:sldMk cId="1862094050" sldId="3426"/>
        </pc:sldMkLst>
      </pc:sldChg>
      <pc:sldChg chg="del">
        <pc:chgData name="Gaby Barrios" userId="3ce85c7c481203f2" providerId="LiveId" clId="{4DE42D8C-6774-4641-AF13-2FAFF8B4C452}" dt="2025-01-22T15:36:41.905" v="38" actId="47"/>
        <pc:sldMkLst>
          <pc:docMk/>
          <pc:sldMk cId="493789572" sldId="3427"/>
        </pc:sldMkLst>
      </pc:sldChg>
      <pc:sldChg chg="del">
        <pc:chgData name="Gaby Barrios" userId="3ce85c7c481203f2" providerId="LiveId" clId="{4DE42D8C-6774-4641-AF13-2FAFF8B4C452}" dt="2025-01-22T15:36:41.861" v="37" actId="47"/>
        <pc:sldMkLst>
          <pc:docMk/>
          <pc:sldMk cId="2504191093" sldId="3428"/>
        </pc:sldMkLst>
      </pc:sldChg>
      <pc:sldChg chg="del">
        <pc:chgData name="Gaby Barrios" userId="3ce85c7c481203f2" providerId="LiveId" clId="{4DE42D8C-6774-4641-AF13-2FAFF8B4C452}" dt="2025-01-22T15:36:41.991" v="39" actId="47"/>
        <pc:sldMkLst>
          <pc:docMk/>
          <pc:sldMk cId="3152697487" sldId="3429"/>
        </pc:sldMkLst>
      </pc:sldChg>
      <pc:sldChg chg="del">
        <pc:chgData name="Gaby Barrios" userId="3ce85c7c481203f2" providerId="LiveId" clId="{4DE42D8C-6774-4641-AF13-2FAFF8B4C452}" dt="2025-01-22T15:36:43.163" v="42" actId="47"/>
        <pc:sldMkLst>
          <pc:docMk/>
          <pc:sldMk cId="2926231594" sldId="3430"/>
        </pc:sldMkLst>
      </pc:sldChg>
      <pc:sldChg chg="del">
        <pc:chgData name="Gaby Barrios" userId="3ce85c7c481203f2" providerId="LiveId" clId="{4DE42D8C-6774-4641-AF13-2FAFF8B4C452}" dt="2025-01-22T15:36:43.661" v="43" actId="47"/>
        <pc:sldMkLst>
          <pc:docMk/>
          <pc:sldMk cId="511473637" sldId="3431"/>
        </pc:sldMkLst>
      </pc:sldChg>
      <pc:sldChg chg="del">
        <pc:chgData name="Gaby Barrios" userId="3ce85c7c481203f2" providerId="LiveId" clId="{4DE42D8C-6774-4641-AF13-2FAFF8B4C452}" dt="2025-01-22T15:36:42.171" v="40" actId="47"/>
        <pc:sldMkLst>
          <pc:docMk/>
          <pc:sldMk cId="968312181" sldId="3432"/>
        </pc:sldMkLst>
      </pc:sldChg>
      <pc:sldChg chg="del">
        <pc:chgData name="Gaby Barrios" userId="3ce85c7c481203f2" providerId="LiveId" clId="{4DE42D8C-6774-4641-AF13-2FAFF8B4C452}" dt="2025-01-22T15:36:42.351" v="41" actId="47"/>
        <pc:sldMkLst>
          <pc:docMk/>
          <pc:sldMk cId="2701594543" sldId="3433"/>
        </pc:sldMkLst>
      </pc:sldChg>
      <pc:sldChg chg="del">
        <pc:chgData name="Gaby Barrios" userId="3ce85c7c481203f2" providerId="LiveId" clId="{4DE42D8C-6774-4641-AF13-2FAFF8B4C452}" dt="2025-01-22T15:36:44.008" v="45" actId="47"/>
        <pc:sldMkLst>
          <pc:docMk/>
          <pc:sldMk cId="2174109139" sldId="3435"/>
        </pc:sldMkLst>
      </pc:sldChg>
      <pc:sldChg chg="del">
        <pc:chgData name="Gaby Barrios" userId="3ce85c7c481203f2" providerId="LiveId" clId="{4DE42D8C-6774-4641-AF13-2FAFF8B4C452}" dt="2025-01-22T15:36:44.078" v="46" actId="47"/>
        <pc:sldMkLst>
          <pc:docMk/>
          <pc:sldMk cId="979823137" sldId="3436"/>
        </pc:sldMkLst>
      </pc:sldChg>
      <pc:sldChg chg="del">
        <pc:chgData name="Gaby Barrios" userId="3ce85c7c481203f2" providerId="LiveId" clId="{4DE42D8C-6774-4641-AF13-2FAFF8B4C452}" dt="2025-01-22T15:36:44.178" v="47" actId="47"/>
        <pc:sldMkLst>
          <pc:docMk/>
          <pc:sldMk cId="4266763545" sldId="3437"/>
        </pc:sldMkLst>
      </pc:sldChg>
      <pc:sldChg chg="del">
        <pc:chgData name="Gaby Barrios" userId="3ce85c7c481203f2" providerId="LiveId" clId="{4DE42D8C-6774-4641-AF13-2FAFF8B4C452}" dt="2025-01-22T15:36:44.448" v="50" actId="47"/>
        <pc:sldMkLst>
          <pc:docMk/>
          <pc:sldMk cId="2878698323" sldId="3438"/>
        </pc:sldMkLst>
      </pc:sldChg>
      <pc:sldChg chg="del">
        <pc:chgData name="Gaby Barrios" userId="3ce85c7c481203f2" providerId="LiveId" clId="{4DE42D8C-6774-4641-AF13-2FAFF8B4C452}" dt="2025-01-22T15:36:44.280" v="48" actId="47"/>
        <pc:sldMkLst>
          <pc:docMk/>
          <pc:sldMk cId="180466237" sldId="3439"/>
        </pc:sldMkLst>
      </pc:sldChg>
      <pc:sldChg chg="del">
        <pc:chgData name="Gaby Barrios" userId="3ce85c7c481203f2" providerId="LiveId" clId="{4DE42D8C-6774-4641-AF13-2FAFF8B4C452}" dt="2025-01-22T15:36:44.379" v="49" actId="47"/>
        <pc:sldMkLst>
          <pc:docMk/>
          <pc:sldMk cId="2706728634" sldId="3440"/>
        </pc:sldMkLst>
      </pc:sldChg>
      <pc:sldChg chg="del">
        <pc:chgData name="Gaby Barrios" userId="3ce85c7c481203f2" providerId="LiveId" clId="{4DE42D8C-6774-4641-AF13-2FAFF8B4C452}" dt="2025-01-22T15:36:49.048" v="52" actId="47"/>
        <pc:sldMkLst>
          <pc:docMk/>
          <pc:sldMk cId="614414278" sldId="3441"/>
        </pc:sldMkLst>
      </pc:sldChg>
      <pc:sldChg chg="del">
        <pc:chgData name="Gaby Barrios" userId="3ce85c7c481203f2" providerId="LiveId" clId="{4DE42D8C-6774-4641-AF13-2FAFF8B4C452}" dt="2025-01-22T15:36:51.957" v="58" actId="47"/>
        <pc:sldMkLst>
          <pc:docMk/>
          <pc:sldMk cId="1572626955" sldId="3442"/>
        </pc:sldMkLst>
      </pc:sldChg>
      <pc:sldChg chg="del">
        <pc:chgData name="Gaby Barrios" userId="3ce85c7c481203f2" providerId="LiveId" clId="{4DE42D8C-6774-4641-AF13-2FAFF8B4C452}" dt="2025-01-22T15:36:52.429" v="64" actId="47"/>
        <pc:sldMkLst>
          <pc:docMk/>
          <pc:sldMk cId="1549957487" sldId="3443"/>
        </pc:sldMkLst>
      </pc:sldChg>
      <pc:sldChg chg="del">
        <pc:chgData name="Gaby Barrios" userId="3ce85c7c481203f2" providerId="LiveId" clId="{4DE42D8C-6774-4641-AF13-2FAFF8B4C452}" dt="2025-01-22T15:36:52.817" v="72" actId="47"/>
        <pc:sldMkLst>
          <pc:docMk/>
          <pc:sldMk cId="1713149060" sldId="3444"/>
        </pc:sldMkLst>
      </pc:sldChg>
      <pc:sldChg chg="del">
        <pc:chgData name="Gaby Barrios" userId="3ce85c7c481203f2" providerId="LiveId" clId="{4DE42D8C-6774-4641-AF13-2FAFF8B4C452}" dt="2025-01-22T15:36:54.391" v="78" actId="47"/>
        <pc:sldMkLst>
          <pc:docMk/>
          <pc:sldMk cId="1463574058" sldId="3445"/>
        </pc:sldMkLst>
      </pc:sldChg>
      <pc:sldChg chg="del">
        <pc:chgData name="Gaby Barrios" userId="3ce85c7c481203f2" providerId="LiveId" clId="{4DE42D8C-6774-4641-AF13-2FAFF8B4C452}" dt="2025-01-22T15:36:57.171" v="85" actId="47"/>
        <pc:sldMkLst>
          <pc:docMk/>
          <pc:sldMk cId="3503129568" sldId="3446"/>
        </pc:sldMkLst>
      </pc:sldChg>
      <pc:sldChg chg="del">
        <pc:chgData name="Gaby Barrios" userId="3ce85c7c481203f2" providerId="LiveId" clId="{4DE42D8C-6774-4641-AF13-2FAFF8B4C452}" dt="2025-01-22T15:36:36.072" v="1" actId="47"/>
        <pc:sldMkLst>
          <pc:docMk/>
          <pc:sldMk cId="949292745" sldId="3447"/>
        </pc:sldMkLst>
      </pc:sldChg>
      <pc:sldChg chg="del">
        <pc:chgData name="Gaby Barrios" userId="3ce85c7c481203f2" providerId="LiveId" clId="{4DE42D8C-6774-4641-AF13-2FAFF8B4C452}" dt="2025-01-22T15:36:49.310" v="53" actId="47"/>
        <pc:sldMkLst>
          <pc:docMk/>
          <pc:sldMk cId="580328074" sldId="3448"/>
        </pc:sldMkLst>
      </pc:sldChg>
      <pc:sldChg chg="del">
        <pc:chgData name="Gaby Barrios" userId="3ce85c7c481203f2" providerId="LiveId" clId="{4DE42D8C-6774-4641-AF13-2FAFF8B4C452}" dt="2025-01-22T15:36:49.692" v="54" actId="47"/>
        <pc:sldMkLst>
          <pc:docMk/>
          <pc:sldMk cId="1871668373" sldId="3449"/>
        </pc:sldMkLst>
      </pc:sldChg>
      <pc:sldChg chg="del">
        <pc:chgData name="Gaby Barrios" userId="3ce85c7c481203f2" providerId="LiveId" clId="{4DE42D8C-6774-4641-AF13-2FAFF8B4C452}" dt="2025-01-22T15:36:50.736" v="56" actId="47"/>
        <pc:sldMkLst>
          <pc:docMk/>
          <pc:sldMk cId="2476831579" sldId="3450"/>
        </pc:sldMkLst>
      </pc:sldChg>
      <pc:sldChg chg="del">
        <pc:chgData name="Gaby Barrios" userId="3ce85c7c481203f2" providerId="LiveId" clId="{4DE42D8C-6774-4641-AF13-2FAFF8B4C452}" dt="2025-01-22T15:36:50.346" v="55" actId="47"/>
        <pc:sldMkLst>
          <pc:docMk/>
          <pc:sldMk cId="3892357309" sldId="3451"/>
        </pc:sldMkLst>
      </pc:sldChg>
      <pc:sldChg chg="del">
        <pc:chgData name="Gaby Barrios" userId="3ce85c7c481203f2" providerId="LiveId" clId="{4DE42D8C-6774-4641-AF13-2FAFF8B4C452}" dt="2025-01-22T15:36:52.132" v="60" actId="47"/>
        <pc:sldMkLst>
          <pc:docMk/>
          <pc:sldMk cId="3116553712" sldId="3452"/>
        </pc:sldMkLst>
      </pc:sldChg>
      <pc:sldChg chg="del">
        <pc:chgData name="Gaby Barrios" userId="3ce85c7c481203f2" providerId="LiveId" clId="{4DE42D8C-6774-4641-AF13-2FAFF8B4C452}" dt="2025-01-22T15:36:52.024" v="59" actId="47"/>
        <pc:sldMkLst>
          <pc:docMk/>
          <pc:sldMk cId="3257223686" sldId="3453"/>
        </pc:sldMkLst>
      </pc:sldChg>
      <pc:sldChg chg="del">
        <pc:chgData name="Gaby Barrios" userId="3ce85c7c481203f2" providerId="LiveId" clId="{4DE42D8C-6774-4641-AF13-2FAFF8B4C452}" dt="2025-01-22T15:36:52.245" v="61" actId="47"/>
        <pc:sldMkLst>
          <pc:docMk/>
          <pc:sldMk cId="2406480737" sldId="3454"/>
        </pc:sldMkLst>
      </pc:sldChg>
      <pc:sldChg chg="del">
        <pc:chgData name="Gaby Barrios" userId="3ce85c7c481203f2" providerId="LiveId" clId="{4DE42D8C-6774-4641-AF13-2FAFF8B4C452}" dt="2025-01-22T15:36:52.320" v="62" actId="47"/>
        <pc:sldMkLst>
          <pc:docMk/>
          <pc:sldMk cId="1515216302" sldId="3455"/>
        </pc:sldMkLst>
      </pc:sldChg>
      <pc:sldChg chg="del">
        <pc:chgData name="Gaby Barrios" userId="3ce85c7c481203f2" providerId="LiveId" clId="{4DE42D8C-6774-4641-AF13-2FAFF8B4C452}" dt="2025-01-22T15:36:52.484" v="65" actId="47"/>
        <pc:sldMkLst>
          <pc:docMk/>
          <pc:sldMk cId="4184722060" sldId="3456"/>
        </pc:sldMkLst>
      </pc:sldChg>
      <pc:sldChg chg="del">
        <pc:chgData name="Gaby Barrios" userId="3ce85c7c481203f2" providerId="LiveId" clId="{4DE42D8C-6774-4641-AF13-2FAFF8B4C452}" dt="2025-01-22T15:36:52.550" v="66" actId="47"/>
        <pc:sldMkLst>
          <pc:docMk/>
          <pc:sldMk cId="3205831241" sldId="3457"/>
        </pc:sldMkLst>
      </pc:sldChg>
      <pc:sldChg chg="del">
        <pc:chgData name="Gaby Barrios" userId="3ce85c7c481203f2" providerId="LiveId" clId="{4DE42D8C-6774-4641-AF13-2FAFF8B4C452}" dt="2025-01-22T15:36:52.681" v="69" actId="47"/>
        <pc:sldMkLst>
          <pc:docMk/>
          <pc:sldMk cId="1981919224" sldId="3458"/>
        </pc:sldMkLst>
      </pc:sldChg>
      <pc:sldChg chg="del">
        <pc:chgData name="Gaby Barrios" userId="3ce85c7c481203f2" providerId="LiveId" clId="{4DE42D8C-6774-4641-AF13-2FAFF8B4C452}" dt="2025-01-22T15:36:52.728" v="70" actId="47"/>
        <pc:sldMkLst>
          <pc:docMk/>
          <pc:sldMk cId="514810489" sldId="3459"/>
        </pc:sldMkLst>
      </pc:sldChg>
      <pc:sldChg chg="del">
        <pc:chgData name="Gaby Barrios" userId="3ce85c7c481203f2" providerId="LiveId" clId="{4DE42D8C-6774-4641-AF13-2FAFF8B4C452}" dt="2025-01-22T15:36:52.770" v="71" actId="47"/>
        <pc:sldMkLst>
          <pc:docMk/>
          <pc:sldMk cId="4092223607" sldId="3460"/>
        </pc:sldMkLst>
      </pc:sldChg>
      <pc:sldChg chg="del">
        <pc:chgData name="Gaby Barrios" userId="3ce85c7c481203f2" providerId="LiveId" clId="{4DE42D8C-6774-4641-AF13-2FAFF8B4C452}" dt="2025-01-22T15:36:52.655" v="68" actId="47"/>
        <pc:sldMkLst>
          <pc:docMk/>
          <pc:sldMk cId="3195264287" sldId="3461"/>
        </pc:sldMkLst>
      </pc:sldChg>
      <pc:sldChg chg="del">
        <pc:chgData name="Gaby Barrios" userId="3ce85c7c481203f2" providerId="LiveId" clId="{4DE42D8C-6774-4641-AF13-2FAFF8B4C452}" dt="2025-01-22T15:36:52.615" v="67" actId="47"/>
        <pc:sldMkLst>
          <pc:docMk/>
          <pc:sldMk cId="3485486327" sldId="3462"/>
        </pc:sldMkLst>
      </pc:sldChg>
      <pc:sldChg chg="del">
        <pc:chgData name="Gaby Barrios" userId="3ce85c7c481203f2" providerId="LiveId" clId="{4DE42D8C-6774-4641-AF13-2FAFF8B4C452}" dt="2025-01-22T15:36:53.094" v="73" actId="47"/>
        <pc:sldMkLst>
          <pc:docMk/>
          <pc:sldMk cId="976048409" sldId="3463"/>
        </pc:sldMkLst>
      </pc:sldChg>
      <pc:sldChg chg="del">
        <pc:chgData name="Gaby Barrios" userId="3ce85c7c481203f2" providerId="LiveId" clId="{4DE42D8C-6774-4641-AF13-2FAFF8B4C452}" dt="2025-01-22T15:36:53.656" v="74" actId="47"/>
        <pc:sldMkLst>
          <pc:docMk/>
          <pc:sldMk cId="3727937630" sldId="3464"/>
        </pc:sldMkLst>
      </pc:sldChg>
      <pc:sldChg chg="del">
        <pc:chgData name="Gaby Barrios" userId="3ce85c7c481203f2" providerId="LiveId" clId="{4DE42D8C-6774-4641-AF13-2FAFF8B4C452}" dt="2025-01-22T15:36:53.790" v="75" actId="47"/>
        <pc:sldMkLst>
          <pc:docMk/>
          <pc:sldMk cId="592829764" sldId="3465"/>
        </pc:sldMkLst>
      </pc:sldChg>
      <pc:sldChg chg="del">
        <pc:chgData name="Gaby Barrios" userId="3ce85c7c481203f2" providerId="LiveId" clId="{4DE42D8C-6774-4641-AF13-2FAFF8B4C452}" dt="2025-01-22T15:36:53.864" v="76" actId="47"/>
        <pc:sldMkLst>
          <pc:docMk/>
          <pc:sldMk cId="1552789159" sldId="3466"/>
        </pc:sldMkLst>
      </pc:sldChg>
      <pc:sldChg chg="del">
        <pc:chgData name="Gaby Barrios" userId="3ce85c7c481203f2" providerId="LiveId" clId="{4DE42D8C-6774-4641-AF13-2FAFF8B4C452}" dt="2025-01-22T15:36:54.628" v="79" actId="47"/>
        <pc:sldMkLst>
          <pc:docMk/>
          <pc:sldMk cId="2210056397" sldId="3467"/>
        </pc:sldMkLst>
      </pc:sldChg>
      <pc:sldChg chg="del">
        <pc:chgData name="Gaby Barrios" userId="3ce85c7c481203f2" providerId="LiveId" clId="{4DE42D8C-6774-4641-AF13-2FAFF8B4C452}" dt="2025-01-22T15:36:54.903" v="80" actId="47"/>
        <pc:sldMkLst>
          <pc:docMk/>
          <pc:sldMk cId="2773140096" sldId="3468"/>
        </pc:sldMkLst>
      </pc:sldChg>
      <pc:sldChg chg="del">
        <pc:chgData name="Gaby Barrios" userId="3ce85c7c481203f2" providerId="LiveId" clId="{4DE42D8C-6774-4641-AF13-2FAFF8B4C452}" dt="2025-01-22T15:36:55.221" v="81" actId="47"/>
        <pc:sldMkLst>
          <pc:docMk/>
          <pc:sldMk cId="3364490906" sldId="3469"/>
        </pc:sldMkLst>
      </pc:sldChg>
      <pc:sldChg chg="del">
        <pc:chgData name="Gaby Barrios" userId="3ce85c7c481203f2" providerId="LiveId" clId="{4DE42D8C-6774-4641-AF13-2FAFF8B4C452}" dt="2025-01-22T15:36:55.724" v="82" actId="47"/>
        <pc:sldMkLst>
          <pc:docMk/>
          <pc:sldMk cId="167049726" sldId="3470"/>
        </pc:sldMkLst>
      </pc:sldChg>
      <pc:sldChg chg="del">
        <pc:chgData name="Gaby Barrios" userId="3ce85c7c481203f2" providerId="LiveId" clId="{4DE42D8C-6774-4641-AF13-2FAFF8B4C452}" dt="2025-01-22T15:36:56.011" v="83" actId="47"/>
        <pc:sldMkLst>
          <pc:docMk/>
          <pc:sldMk cId="1132832937" sldId="3471"/>
        </pc:sldMkLst>
      </pc:sldChg>
      <pc:sldChg chg="del">
        <pc:chgData name="Gaby Barrios" userId="3ce85c7c481203f2" providerId="LiveId" clId="{4DE42D8C-6774-4641-AF13-2FAFF8B4C452}" dt="2025-01-22T15:36:57.641" v="86" actId="47"/>
        <pc:sldMkLst>
          <pc:docMk/>
          <pc:sldMk cId="3282433828" sldId="3472"/>
        </pc:sldMkLst>
      </pc:sldChg>
      <pc:sldChg chg="del">
        <pc:chgData name="Gaby Barrios" userId="3ce85c7c481203f2" providerId="LiveId" clId="{4DE42D8C-6774-4641-AF13-2FAFF8B4C452}" dt="2025-01-22T15:36:58.052" v="87" actId="47"/>
        <pc:sldMkLst>
          <pc:docMk/>
          <pc:sldMk cId="4273973995" sldId="3473"/>
        </pc:sldMkLst>
      </pc:sldChg>
      <pc:sldChg chg="del">
        <pc:chgData name="Gaby Barrios" userId="3ce85c7c481203f2" providerId="LiveId" clId="{4DE42D8C-6774-4641-AF13-2FAFF8B4C452}" dt="2025-01-22T15:36:59.097" v="89" actId="47"/>
        <pc:sldMkLst>
          <pc:docMk/>
          <pc:sldMk cId="26850457" sldId="3474"/>
        </pc:sldMkLst>
      </pc:sldChg>
      <pc:sldChg chg="del">
        <pc:chgData name="Gaby Barrios" userId="3ce85c7c481203f2" providerId="LiveId" clId="{4DE42D8C-6774-4641-AF13-2FAFF8B4C452}" dt="2025-01-22T15:36:59.908" v="90" actId="47"/>
        <pc:sldMkLst>
          <pc:docMk/>
          <pc:sldMk cId="1890729443" sldId="3475"/>
        </pc:sldMkLst>
      </pc:sldChg>
      <pc:sldChg chg="del">
        <pc:chgData name="Gaby Barrios" userId="3ce85c7c481203f2" providerId="LiveId" clId="{4DE42D8C-6774-4641-AF13-2FAFF8B4C452}" dt="2025-01-22T15:36:58.507" v="88" actId="47"/>
        <pc:sldMkLst>
          <pc:docMk/>
          <pc:sldMk cId="1232300029" sldId="3476"/>
        </pc:sldMkLst>
      </pc:sldChg>
      <pc:sldChg chg="del">
        <pc:chgData name="Gaby Barrios" userId="3ce85c7c481203f2" providerId="LiveId" clId="{4DE42D8C-6774-4641-AF13-2FAFF8B4C452}" dt="2025-01-22T15:36:37.387" v="17" actId="47"/>
        <pc:sldMkLst>
          <pc:docMk/>
          <pc:sldMk cId="802788403" sldId="3478"/>
        </pc:sldMkLst>
      </pc:sldChg>
      <pc:sldChg chg="del">
        <pc:chgData name="Gaby Barrios" userId="3ce85c7c481203f2" providerId="LiveId" clId="{4DE42D8C-6774-4641-AF13-2FAFF8B4C452}" dt="2025-01-22T15:36:36.861" v="10" actId="47"/>
        <pc:sldMkLst>
          <pc:docMk/>
          <pc:sldMk cId="526134288" sldId="3479"/>
        </pc:sldMkLst>
      </pc:sldChg>
      <pc:sldChg chg="del">
        <pc:chgData name="Gaby Barrios" userId="3ce85c7c481203f2" providerId="LiveId" clId="{4DE42D8C-6774-4641-AF13-2FAFF8B4C452}" dt="2025-01-22T15:36:40.910" v="31" actId="47"/>
        <pc:sldMkLst>
          <pc:docMk/>
          <pc:sldMk cId="1032199075" sldId="3480"/>
        </pc:sldMkLst>
      </pc:sldChg>
      <pc:sldChg chg="del">
        <pc:chgData name="Gaby Barrios" userId="3ce85c7c481203f2" providerId="LiveId" clId="{4DE42D8C-6774-4641-AF13-2FAFF8B4C452}" dt="2025-01-22T15:36:39.836" v="29" actId="47"/>
        <pc:sldMkLst>
          <pc:docMk/>
          <pc:sldMk cId="729773134" sldId="3481"/>
        </pc:sldMkLst>
      </pc:sldChg>
      <pc:sldChg chg="del">
        <pc:chgData name="Gaby Barrios" userId="3ce85c7c481203f2" providerId="LiveId" clId="{4DE42D8C-6774-4641-AF13-2FAFF8B4C452}" dt="2025-01-22T15:36:39.023" v="23" actId="47"/>
        <pc:sldMkLst>
          <pc:docMk/>
          <pc:sldMk cId="456617127" sldId="3482"/>
        </pc:sldMkLst>
      </pc:sldChg>
      <pc:sldChg chg="del">
        <pc:chgData name="Gaby Barrios" userId="3ce85c7c481203f2" providerId="LiveId" clId="{4DE42D8C-6774-4641-AF13-2FAFF8B4C452}" dt="2025-01-22T15:36:39.078" v="24" actId="47"/>
        <pc:sldMkLst>
          <pc:docMk/>
          <pc:sldMk cId="3253007337" sldId="3484"/>
        </pc:sldMkLst>
      </pc:sldChg>
      <pc:sldChg chg="del">
        <pc:chgData name="Gaby Barrios" userId="3ce85c7c481203f2" providerId="LiveId" clId="{4DE42D8C-6774-4641-AF13-2FAFF8B4C452}" dt="2025-01-22T15:36:39.163" v="25" actId="47"/>
        <pc:sldMkLst>
          <pc:docMk/>
          <pc:sldMk cId="1826541021" sldId="3485"/>
        </pc:sldMkLst>
      </pc:sldChg>
      <pc:sldChg chg="del">
        <pc:chgData name="Gaby Barrios" userId="3ce85c7c481203f2" providerId="LiveId" clId="{4DE42D8C-6774-4641-AF13-2FAFF8B4C452}" dt="2025-01-22T15:36:39.380" v="26" actId="47"/>
        <pc:sldMkLst>
          <pc:docMk/>
          <pc:sldMk cId="195333139" sldId="3486"/>
        </pc:sldMkLst>
      </pc:sldChg>
      <pc:sldChg chg="del">
        <pc:chgData name="Gaby Barrios" userId="3ce85c7c481203f2" providerId="LiveId" clId="{4DE42D8C-6774-4641-AF13-2FAFF8B4C452}" dt="2025-01-22T15:36:39.620" v="27" actId="47"/>
        <pc:sldMkLst>
          <pc:docMk/>
          <pc:sldMk cId="1494255914" sldId="3487"/>
        </pc:sldMkLst>
      </pc:sldChg>
      <pc:sldChg chg="del">
        <pc:chgData name="Gaby Barrios" userId="3ce85c7c481203f2" providerId="LiveId" clId="{4DE42D8C-6774-4641-AF13-2FAFF8B4C452}" dt="2025-01-22T15:36:39.791" v="28" actId="47"/>
        <pc:sldMkLst>
          <pc:docMk/>
          <pc:sldMk cId="4243780231" sldId="3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3077739" cy="264599"/>
          </a:xfrm>
          <a:prstGeom prst="rect">
            <a:avLst/>
          </a:prstGeom>
        </p:spPr>
        <p:txBody>
          <a:bodyPr vert="horz" lIns="71207" tIns="35603" rIns="71207" bIns="35603" rtlCol="0"/>
          <a:lstStyle>
            <a:lvl1pPr algn="l">
              <a:defRPr sz="9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100" y="3"/>
            <a:ext cx="3077739" cy="264599"/>
          </a:xfrm>
          <a:prstGeom prst="rect">
            <a:avLst/>
          </a:prstGeom>
        </p:spPr>
        <p:txBody>
          <a:bodyPr vert="horz" lIns="71207" tIns="35603" rIns="71207" bIns="35603" rtlCol="0"/>
          <a:lstStyle>
            <a:lvl1pPr algn="r">
              <a:defRPr sz="900"/>
            </a:lvl1pPr>
          </a:lstStyle>
          <a:p>
            <a:fld id="{52190DF0-86E5-44EE-8259-4624EEE79748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660400"/>
            <a:ext cx="2301875" cy="177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1207" tIns="35603" rIns="71207" bIns="35603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50" y="2537958"/>
            <a:ext cx="5681980" cy="2076510"/>
          </a:xfrm>
          <a:prstGeom prst="rect">
            <a:avLst/>
          </a:prstGeom>
        </p:spPr>
        <p:txBody>
          <a:bodyPr vert="horz" lIns="71207" tIns="35603" rIns="71207" bIns="3560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7" y="5009079"/>
            <a:ext cx="3077739" cy="264598"/>
          </a:xfrm>
          <a:prstGeom prst="rect">
            <a:avLst/>
          </a:prstGeom>
        </p:spPr>
        <p:txBody>
          <a:bodyPr vert="horz" lIns="71207" tIns="35603" rIns="71207" bIns="35603" rtlCol="0" anchor="b"/>
          <a:lstStyle>
            <a:lvl1pPr algn="l">
              <a:defRPr sz="9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100" y="5009079"/>
            <a:ext cx="3077739" cy="264598"/>
          </a:xfrm>
          <a:prstGeom prst="rect">
            <a:avLst/>
          </a:prstGeom>
        </p:spPr>
        <p:txBody>
          <a:bodyPr vert="horz" lIns="71207" tIns="35603" rIns="71207" bIns="35603" rtlCol="0" anchor="b"/>
          <a:lstStyle>
            <a:lvl1pPr algn="r">
              <a:defRPr sz="900"/>
            </a:lvl1pPr>
          </a:lstStyle>
          <a:p>
            <a:fld id="{1B9676B8-E955-4924-AF5D-0A0F0D0EEC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20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1pPr>
    <a:lvl2pPr marL="495523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2pPr>
    <a:lvl3pPr marL="991041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3pPr>
    <a:lvl4pPr marL="1486561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4pPr>
    <a:lvl5pPr marL="1982082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5pPr>
    <a:lvl6pPr marL="2477603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6pPr>
    <a:lvl7pPr marL="2973123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7pPr>
    <a:lvl8pPr marL="3468643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8pPr>
    <a:lvl9pPr marL="3964165" algn="l" defTabSz="991041" rtl="0" eaLnBrk="1" latinLnBrk="0" hangingPunct="1">
      <a:defRPr sz="13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1CC60-D648-73A4-231B-25A9F8AC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EE066E-8780-E2F7-7758-19AF86A3EA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8784BA3-8F36-A959-EEFA-6975B6FCF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7DA7EA-821F-E46A-EF08-9F3F71ECF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76B8-E955-4924-AF5D-0A0F0D0EEC0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38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77F79-A38D-3EB1-0F8C-CDC327F1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0A6D48-60F9-1F59-B7A3-1C305BB54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A9C40-5B69-8134-BADF-BBCE3C3CD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7A0773-C040-7805-8037-0C02708D3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76B8-E955-4924-AF5D-0A0F0D0EEC0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27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45D83-F5A9-8014-D3E6-BD244E47E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43326D-2764-BDB3-40E5-95F4DCEDD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E0A852C-28F4-A80A-FBA1-BAF01205D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5E947B-DA60-50C5-24D5-CF83F1BAF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76B8-E955-4924-AF5D-0A0F0D0EEC0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0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AA48D-E067-C3F3-AC0D-467CB2A4B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D3E69A8-8E7A-4F2E-827E-06A51A4D1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CB4D2A-D262-A1F3-B7E5-FEA610605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753793-0E6F-9368-F01C-5B3428809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76B8-E955-4924-AF5D-0A0F0D0EEC0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49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33F39-6503-FF5F-0001-B9363C966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AC6DF91-01AC-3BA7-60D8-75D7EFC86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1B445F2-57FD-7B29-8652-1F6C805C3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7EA12-A1A8-45E2-B667-FCE94F8F1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676B8-E955-4924-AF5D-0A0F0D0EEC0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33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0713"/>
            <a:ext cx="8549640" cy="270318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78141"/>
            <a:ext cx="7543800" cy="1874614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82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845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386"/>
            <a:ext cx="2168843" cy="658002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386"/>
            <a:ext cx="6380798" cy="658002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39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5726"/>
            <a:ext cx="8675370" cy="3229800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196081"/>
            <a:ext cx="8675370" cy="1698476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78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6929"/>
            <a:ext cx="4274820" cy="49264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6929"/>
            <a:ext cx="4274820" cy="492648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67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387"/>
            <a:ext cx="8675370" cy="15007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3373"/>
            <a:ext cx="4255174" cy="9328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6186"/>
            <a:ext cx="4255174" cy="417160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3373"/>
            <a:ext cx="4276130" cy="932813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6186"/>
            <a:ext cx="4276130" cy="417160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24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68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98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7631"/>
            <a:ext cx="3244096" cy="1811708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7941"/>
            <a:ext cx="5092065" cy="5517801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29339"/>
            <a:ext cx="3244096" cy="431538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32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7631"/>
            <a:ext cx="3244096" cy="1811708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7941"/>
            <a:ext cx="5092065" cy="5517801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29339"/>
            <a:ext cx="3244096" cy="4315388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16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387"/>
            <a:ext cx="8675370" cy="1500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6929"/>
            <a:ext cx="8675370" cy="4926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196508"/>
            <a:ext cx="2263140" cy="41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CF007-B1F5-4AF6-9319-D0B15F11824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196508"/>
            <a:ext cx="3394710" cy="41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196508"/>
            <a:ext cx="2263140" cy="413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61B9-33EA-485C-8D75-C0AA653F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03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DDE8B-A091-A4B0-4C35-02C0DF78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802F04BF-6A5E-4A5C-D26A-5C5A8E31B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0"/>
            <a:ext cx="10054043" cy="7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2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B2283-C0A5-B293-4982-06C7E3528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 descr="Diagrama&#10;&#10;Descripción generada automáticamente">
            <a:extLst>
              <a:ext uri="{FF2B5EF4-FFF2-40B4-BE49-F238E27FC236}">
                <a16:creationId xmlns:a16="http://schemas.microsoft.com/office/drawing/2014/main" id="{9521021E-1384-46F2-7313-9705F0932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0"/>
            <a:ext cx="10054043" cy="7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70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4062C-2EE3-AEAB-1EB8-6A0965708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n 51" descr="Diagrama&#10;&#10;Descripción generada automáticamente">
            <a:extLst>
              <a:ext uri="{FF2B5EF4-FFF2-40B4-BE49-F238E27FC236}">
                <a16:creationId xmlns:a16="http://schemas.microsoft.com/office/drawing/2014/main" id="{B40C9816-1C5D-52D0-DC0E-BE328DEB0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0"/>
            <a:ext cx="10054043" cy="7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60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B03A3-642C-D5C7-4634-082E49F2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 descr="Diagrama&#10;&#10;Descripción generada automáticamente">
            <a:extLst>
              <a:ext uri="{FF2B5EF4-FFF2-40B4-BE49-F238E27FC236}">
                <a16:creationId xmlns:a16="http://schemas.microsoft.com/office/drawing/2014/main" id="{11CB0D31-D974-24BE-0F70-720E187FD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0"/>
            <a:ext cx="10054043" cy="7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3715D-C634-3EBB-AF54-9CA2DCF65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 descr="Diagrama&#10;&#10;Descripción generada automáticamente">
            <a:extLst>
              <a:ext uri="{FF2B5EF4-FFF2-40B4-BE49-F238E27FC236}">
                <a16:creationId xmlns:a16="http://schemas.microsoft.com/office/drawing/2014/main" id="{2664B02F-9DDD-C046-B8BD-CA2BC9E21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0"/>
            <a:ext cx="10054043" cy="7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D55E6-0D29-0FCC-55A3-53FF0810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 descr="Diagrama&#10;&#10;Descripción generada automáticamente">
            <a:extLst>
              <a:ext uri="{FF2B5EF4-FFF2-40B4-BE49-F238E27FC236}">
                <a16:creationId xmlns:a16="http://schemas.microsoft.com/office/drawing/2014/main" id="{3B64EFCB-D4DA-23E6-4862-8B0040C5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" y="0"/>
            <a:ext cx="10054043" cy="776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9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59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43396</TotalTime>
  <Words>5</Words>
  <Application>Microsoft Office PowerPoint</Application>
  <PresentationFormat>Personalizado</PresentationFormat>
  <Paragraphs>5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CALENDARIO EDUCADORASSOS</dc:title>
  <dc:creator>EDUCADORAS SOS</dc:creator>
  <cp:keywords>https:/www.facebook.com/EducadorasSOS</cp:keywords>
  <cp:lastModifiedBy>GI GA</cp:lastModifiedBy>
  <cp:revision>1056</cp:revision>
  <cp:lastPrinted>2021-05-18T01:35:16Z</cp:lastPrinted>
  <dcterms:created xsi:type="dcterms:W3CDTF">2018-07-12T16:38:59Z</dcterms:created>
  <dcterms:modified xsi:type="dcterms:W3CDTF">2025-01-22T18:10:23Z</dcterms:modified>
</cp:coreProperties>
</file>