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884" r:id="rId2"/>
    <p:sldId id="1308" r:id="rId3"/>
    <p:sldId id="1328" r:id="rId4"/>
    <p:sldId id="1327" r:id="rId5"/>
    <p:sldId id="1326" r:id="rId6"/>
    <p:sldId id="1325" r:id="rId7"/>
    <p:sldId id="1324" r:id="rId8"/>
    <p:sldId id="1323" r:id="rId9"/>
    <p:sldId id="1322" r:id="rId10"/>
    <p:sldId id="1321" r:id="rId11"/>
    <p:sldId id="1320" r:id="rId1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869"/>
    <p:restoredTop sz="94668"/>
  </p:normalViewPr>
  <p:slideViewPr>
    <p:cSldViewPr snapToGrid="0">
      <p:cViewPr varScale="1">
        <p:scale>
          <a:sx n="66" d="100"/>
          <a:sy n="66" d="100"/>
        </p:scale>
        <p:origin x="21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89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923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303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457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672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262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039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708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27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010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97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68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9089DB-3251-2A43-8206-04D37CCD7CC6}" type="datetimeFigureOut">
              <a:rPr lang="es-MX" smtClean="0"/>
              <a:t>17/02/2025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6907F-1E85-2A4A-B279-FDEF73DCC1C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2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B48C5B1-9B93-7770-5FDD-E91C7AA2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08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510A-6531-811B-AFB1-F694188D2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93BCFB7-F78A-E814-4246-2E780700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70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EC95-64A4-53D6-8D39-EC3C068BD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6866C11C-A01A-7232-EF7D-468B6B37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38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A2815CD-2CD1-1EC9-D393-DFDA5BEC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08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C8BA6-97F0-14D4-EB52-D79131844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4F637FBA-888F-7F52-8EF4-41F1C4800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17843-ABEC-684F-19E8-A562F2065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4EB78E9-B9E9-7D82-0AF8-FE7982C64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4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FE37E-C944-E3F4-4A93-6147BAAF6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88D863B4-9473-4D18-2582-9969927F3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6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8BD04-0799-B7FD-5BC7-E575158DF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24DA4FFF-673C-E86F-586E-3582FC36D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35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28699-8950-1A79-45B0-E756778D2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7B2E805-F5C2-E1E9-029F-3A2FB8A6C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DE507-B567-D511-DCBA-96CE92825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F65771F-342C-FDAF-7C05-E267103B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0B22D-8E9B-3685-6C48-0B2B4E9B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9093FBA-BFCA-DBE3-F78F-4CC1027DA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376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</TotalTime>
  <Words>0</Words>
  <Application>Microsoft Office PowerPoint</Application>
  <PresentationFormat>Presentación en pantalla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AINEK JUAREZ CRUZ</dc:creator>
  <cp:lastModifiedBy>Antonio Ciudad Real Núñez</cp:lastModifiedBy>
  <cp:revision>58</cp:revision>
  <dcterms:created xsi:type="dcterms:W3CDTF">2025-02-15T06:29:07Z</dcterms:created>
  <dcterms:modified xsi:type="dcterms:W3CDTF">2025-02-17T09:11:59Z</dcterms:modified>
</cp:coreProperties>
</file>