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884" r:id="rId2"/>
    <p:sldId id="1308" r:id="rId3"/>
    <p:sldId id="1328" r:id="rId4"/>
    <p:sldId id="1327" r:id="rId5"/>
    <p:sldId id="1326" r:id="rId6"/>
    <p:sldId id="1325" r:id="rId7"/>
    <p:sldId id="1324" r:id="rId8"/>
    <p:sldId id="1323" r:id="rId9"/>
    <p:sldId id="1322" r:id="rId10"/>
    <p:sldId id="1321" r:id="rId11"/>
    <p:sldId id="1320" r:id="rId12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869"/>
    <p:restoredTop sz="94668"/>
  </p:normalViewPr>
  <p:slideViewPr>
    <p:cSldViewPr snapToGrid="0">
      <p:cViewPr varScale="1">
        <p:scale>
          <a:sx n="66" d="100"/>
          <a:sy n="66" d="100"/>
        </p:scale>
        <p:origin x="211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789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9230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3039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457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672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2629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0392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7087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2737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0102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978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2683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52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B48C5B1-9B93-7770-5FDD-E91C7AA2D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08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4510A-6531-811B-AFB1-F694188D2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A93BCFB7-F78A-E814-4246-2E780700A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70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9EC95-64A4-53D6-8D39-EC3C068BD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6866C11C-A01A-7232-EF7D-468B6B372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38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FA2815CD-2CD1-1EC9-D393-DFDA5BEC7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08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C8BA6-97F0-14D4-EB52-D79131844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>
            <a:extLst>
              <a:ext uri="{FF2B5EF4-FFF2-40B4-BE49-F238E27FC236}">
                <a16:creationId xmlns:a16="http://schemas.microsoft.com/office/drawing/2014/main" id="{4F637FBA-888F-7F52-8EF4-41F1C4800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13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17843-ABEC-684F-19E8-A562F2065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24EB78E9-B9E9-7D82-0AF8-FE7982C64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47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FE37E-C944-E3F4-4A93-6147BAAF6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>
            <a:extLst>
              <a:ext uri="{FF2B5EF4-FFF2-40B4-BE49-F238E27FC236}">
                <a16:creationId xmlns:a16="http://schemas.microsoft.com/office/drawing/2014/main" id="{88D863B4-9473-4D18-2582-9969927F3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65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8BD04-0799-B7FD-5BC7-E575158DF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>
            <a:extLst>
              <a:ext uri="{FF2B5EF4-FFF2-40B4-BE49-F238E27FC236}">
                <a16:creationId xmlns:a16="http://schemas.microsoft.com/office/drawing/2014/main" id="{24DA4FFF-673C-E86F-586E-3582FC36D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35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28699-8950-1A79-45B0-E756778D2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F7B2E805-F5C2-E1E9-029F-3A2FB8A6C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72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DE507-B567-D511-DCBA-96CE92825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3F65771F-342C-FDAF-7C05-E267103B9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99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0B22D-8E9B-3685-6C48-0B2B4E9BD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D9093FBA-BFCA-DBE3-F78F-4CC1027DA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376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976</TotalTime>
  <Words>0</Words>
  <Application>Microsoft Office PowerPoint</Application>
  <PresentationFormat>Presentación en pantalla (4:3)</PresentationFormat>
  <Paragraphs>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AINEK JUAREZ CRUZ</dc:creator>
  <cp:lastModifiedBy>Antonio Ciudad Real Núñez</cp:lastModifiedBy>
  <cp:revision>58</cp:revision>
  <dcterms:created xsi:type="dcterms:W3CDTF">2025-02-15T06:29:07Z</dcterms:created>
  <dcterms:modified xsi:type="dcterms:W3CDTF">2025-02-17T09:11:17Z</dcterms:modified>
</cp:coreProperties>
</file>