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56" r:id="rId5"/>
    <p:sldId id="262" r:id="rId6"/>
    <p:sldId id="260" r:id="rId7"/>
    <p:sldId id="266" r:id="rId8"/>
    <p:sldId id="267" r:id="rId9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51" autoAdjust="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6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77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8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88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87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556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18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42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30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5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31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CE936-D094-4F38-975D-5B77A4240DC1}" type="datetimeFigureOut">
              <a:rPr lang="es-MX" smtClean="0"/>
              <a:t>01/01/2025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8ABCA-156B-4E10-AF90-D47F53F4FF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7EE0-B2AE-52D9-1B7D-68A9BE06F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id="{EC5C9852-D1F1-4FA5-B6A1-4CB632955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0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8FCC-35BD-E674-D407-94A075C0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EC1C11D3-6761-D87A-DE4D-CCA84C8FD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5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ECEFE-6799-3040-D32C-EBBCB8DE0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E617CFAC-4309-CFC1-80EA-FAA2C9F02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6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F2240A6-10F7-9DF7-E1CB-06328121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5D124-C448-03D2-6D89-D76B0A02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8A67996-91DF-AA28-6302-906D1A198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2667-A3AC-81DC-253F-91C682A36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FB2EAA86-7394-46EC-6053-17C23087E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DUCACION ESPECIAL: 2015">
            <a:extLst>
              <a:ext uri="{FF2B5EF4-FFF2-40B4-BE49-F238E27FC236}">
                <a16:creationId xmlns:a16="http://schemas.microsoft.com/office/drawing/2014/main" id="{F7F9D038-4B05-CC2D-C6E5-C85F6AA0E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3" b="10435"/>
          <a:stretch/>
        </p:blipFill>
        <p:spPr bwMode="auto">
          <a:xfrm>
            <a:off x="1" y="4607"/>
            <a:ext cx="9144000" cy="18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DUCACION ESPECIAL: 2015">
            <a:extLst>
              <a:ext uri="{FF2B5EF4-FFF2-40B4-BE49-F238E27FC236}">
                <a16:creationId xmlns:a16="http://schemas.microsoft.com/office/drawing/2014/main" id="{9E4DD236-11FF-5828-E42B-679D64BF1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3" b="10435"/>
          <a:stretch/>
        </p:blipFill>
        <p:spPr bwMode="auto">
          <a:xfrm>
            <a:off x="-1" y="1877963"/>
            <a:ext cx="9144000" cy="18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DUCACION ESPECIAL: 2015">
            <a:extLst>
              <a:ext uri="{FF2B5EF4-FFF2-40B4-BE49-F238E27FC236}">
                <a16:creationId xmlns:a16="http://schemas.microsoft.com/office/drawing/2014/main" id="{955F4319-ED49-149F-B25A-79058AFE6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3" b="10435"/>
          <a:stretch/>
        </p:blipFill>
        <p:spPr bwMode="auto">
          <a:xfrm>
            <a:off x="2" y="3751319"/>
            <a:ext cx="9144000" cy="18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4CABCF-BBD6-8412-8EF6-3D3FAD86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8"/>
            <a:ext cx="9144000" cy="6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4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Carta (216 x 279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star leyva</dc:creator>
  <cp:lastModifiedBy>star leyva</cp:lastModifiedBy>
  <cp:revision>2</cp:revision>
  <dcterms:created xsi:type="dcterms:W3CDTF">2025-01-02T04:11:03Z</dcterms:created>
  <dcterms:modified xsi:type="dcterms:W3CDTF">2025-01-02T05:14:33Z</dcterms:modified>
</cp:coreProperties>
</file>