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884" r:id="rId2"/>
    <p:sldId id="1028" r:id="rId3"/>
    <p:sldId id="1029" r:id="rId4"/>
    <p:sldId id="1030" r:id="rId5"/>
    <p:sldId id="1031" r:id="rId6"/>
    <p:sldId id="1032" r:id="rId7"/>
    <p:sldId id="1034" r:id="rId8"/>
    <p:sldId id="1035" r:id="rId9"/>
    <p:sldId id="1036" r:id="rId10"/>
    <p:sldId id="1037" r:id="rId11"/>
    <p:sldId id="1038" r:id="rId12"/>
    <p:sldId id="1039" r:id="rId13"/>
    <p:sldId id="1040" r:id="rId14"/>
    <p:sldId id="1041" r:id="rId15"/>
    <p:sldId id="1042" r:id="rId16"/>
    <p:sldId id="1043" r:id="rId17"/>
    <p:sldId id="1044" r:id="rId18"/>
    <p:sldId id="1045" r:id="rId19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1519" userDrawn="1">
          <p15:clr>
            <a:srgbClr val="A4A3A4"/>
          </p15:clr>
        </p15:guide>
        <p15:guide id="4" pos="142" userDrawn="1">
          <p15:clr>
            <a:srgbClr val="A4A3A4"/>
          </p15:clr>
        </p15:guide>
        <p15:guide id="5" pos="4178" userDrawn="1">
          <p15:clr>
            <a:srgbClr val="A4A3A4"/>
          </p15:clr>
        </p15:guide>
        <p15:guide id="7" orient="horz" pos="4241" userDrawn="1">
          <p15:clr>
            <a:srgbClr val="A4A3A4"/>
          </p15:clr>
        </p15:guide>
        <p15:guide id="8" pos="3181" userDrawn="1">
          <p15:clr>
            <a:srgbClr val="A4A3A4"/>
          </p15:clr>
        </p15:guide>
        <p15:guide id="9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8F00"/>
    <a:srgbClr val="9437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22"/>
    <p:restoredTop sz="95915"/>
  </p:normalViewPr>
  <p:slideViewPr>
    <p:cSldViewPr snapToGrid="0">
      <p:cViewPr varScale="1">
        <p:scale>
          <a:sx n="70" d="100"/>
          <a:sy n="70" d="100"/>
        </p:scale>
        <p:origin x="2026" y="58"/>
      </p:cViewPr>
      <p:guideLst>
        <p:guide orient="horz" pos="2880"/>
        <p:guide pos="2160"/>
        <p:guide orient="horz" pos="1519"/>
        <p:guide pos="142"/>
        <p:guide pos="4178"/>
        <p:guide orient="horz" pos="4241"/>
        <p:guide pos="3181"/>
        <p:guide pos="11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462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130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40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66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79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376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23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453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104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1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566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332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D06DC-BDE0-9D4B-A58A-21DAF0EB51C3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02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4CEFF7-458A-0E6E-819F-08288370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B5F21-C33D-5861-9812-BE8B43D27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65D10EEB-610F-BF5D-DE8B-C6946D523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1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0F95-3BC8-1472-747C-5045FB6BE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99AB2F51-EEA0-C2A1-E99C-F4A8CDB33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12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33F99-B927-C29D-27DA-22CDD2F6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1D1ABB17-F5CF-D1BE-CBAF-FD5C6C16E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94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F1CDF-D321-EF83-069C-41BB83E67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0DD7B4AF-C465-3097-00CA-81429811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EA76D-AD57-2185-793E-C08038B9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4D6EAA4D-C369-4AB1-9096-190370AB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6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D5EB5-7B24-A8C8-0661-AA22870D7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9B311D14-327F-4F90-5933-D0294F19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EA9D9-792E-AEAB-EA43-370CD4E7D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2976489D-8828-817F-9BB0-A5E5395C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1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E57B7-F27E-C2CF-B918-262961861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9B15EAE6-9596-482F-5DA5-B3E321E2F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8A6AA-D49A-1A5E-A111-302497FCA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E8CC313C-AAAF-9C51-7E1F-5B593F0C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1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B5BB0AFE-CF15-1AB4-C9B5-B74A2A4160A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5939" y="7056608"/>
            <a:ext cx="395798" cy="22520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949477D-5071-02E9-B0E7-D67862026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5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3686B21B-1E92-0311-983F-7C93430EB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3C2DC3D2-7B68-85C4-DDB3-2D11B95B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8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C5A1928A-5D04-6EC6-64B5-2D2AC381F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44F1B-739F-0480-BFB0-BCDA3D4D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D1E74F5A-F4B4-6E2D-354A-1DD738E6E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8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438D6-ACBB-3F98-250F-2D7565FD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8DBE2E7-10EA-3C69-4B8E-63CB5132E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9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A790D-0961-03EB-74DA-F60B2AB6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32BCDF5C-3926-5F13-F401-ABFA8EF33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9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1745-717B-F72C-4C3E-27D5E59E8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BCAB610F-E5DC-FCA2-2895-D81BA351A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744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15115</TotalTime>
  <Words>0</Words>
  <Application>Microsoft Office PowerPoint</Application>
  <PresentationFormat>Presentación en pantalla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AINEK JUAREZ CRUZ</dc:creator>
  <cp:lastModifiedBy>Antonio Ciudad Real Núñez</cp:lastModifiedBy>
  <cp:revision>79</cp:revision>
  <dcterms:created xsi:type="dcterms:W3CDTF">2023-04-15T01:40:05Z</dcterms:created>
  <dcterms:modified xsi:type="dcterms:W3CDTF">2025-01-13T16:48:34Z</dcterms:modified>
</cp:coreProperties>
</file>