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3"/>
  </p:notesMasterIdLst>
  <p:sldIdLst>
    <p:sldId id="884" r:id="rId2"/>
    <p:sldId id="1483" r:id="rId3"/>
    <p:sldId id="1540" r:id="rId4"/>
    <p:sldId id="1539" r:id="rId5"/>
    <p:sldId id="1538" r:id="rId6"/>
    <p:sldId id="1537" r:id="rId7"/>
    <p:sldId id="1536" r:id="rId8"/>
    <p:sldId id="1535" r:id="rId9"/>
    <p:sldId id="1534" r:id="rId10"/>
    <p:sldId id="1533" r:id="rId11"/>
    <p:sldId id="1532" r:id="rId12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34"/>
    <p:restoredTop sz="94668"/>
  </p:normalViewPr>
  <p:slideViewPr>
    <p:cSldViewPr snapToGrid="0">
      <p:cViewPr varScale="1">
        <p:scale>
          <a:sx n="66" d="100"/>
          <a:sy n="66" d="100"/>
        </p:scale>
        <p:origin x="211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361D0-28AE-B84D-B138-B5A4ACD25F08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9F13B-642D-7641-8068-69B7C015AB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9975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1645D-B93A-0765-35D8-857A81F36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7F3F7FD-2B02-64CF-FEE8-09305D8E8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D0AFC3C-427B-3322-5F15-50B41FFC76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6E0CC2F-2028-B2FA-D49E-1947EE9B9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15496-D1B7-5648-AF22-3CFA6331BD81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1295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EDB69-5B97-F3FE-CEAF-2B2C85081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7804213-9272-969E-A318-BC0EAD7914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7755B42-AAA8-A1A3-D3CF-25F63F7680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7A0C93-565C-DB60-DACB-BC5BF5444E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15496-D1B7-5648-AF22-3CFA6331BD81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230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A9AD3-CCA7-0A4C-5056-F8FF49766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8EF30F3-A3D5-5D3F-B048-A7B93BA9B8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0F3ACBB-66BA-8B7D-A405-0605AE528D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0EE5F5C-1421-04CF-C5A7-663A5E68B1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15496-D1B7-5648-AF22-3CFA6331BD81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2022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39F0F-4EF3-200C-1372-721806E2A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1C9EC77-75AB-7D72-0915-22A2DD240C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A1A6B60-BE54-7EFA-A775-64D30D603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3F238A-BE65-C7C2-1FD1-C3C12E1866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15496-D1B7-5648-AF22-3CFA6331BD81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7235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9D77E-06BF-6B16-6B8F-69C307F1A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1E1D84D-A585-67EF-6F8D-1724796523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7E1469C-D066-A902-3080-1664F537C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432BAC8-C0EF-84B9-E38B-2E564D106E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15496-D1B7-5648-AF22-3CFA6331BD81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4871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72009-CD07-29D2-BA84-440F5D3AA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40D98CA-C317-2142-51C0-8D67FA38BE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8E5F543-F82F-74A9-0F61-DC03890F29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E12638D-D122-5A6F-F9A5-6DA22F98B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15496-D1B7-5648-AF22-3CFA6331BD81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7721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08BB4-FCA3-5EB5-3065-6A966576A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86D7265-BDA1-A34A-3787-BD305DA5F1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F1A64A5-5FB5-05E1-E778-87D4076A8E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CE06A3-BAB9-FF1A-DFFE-3D5A601799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15496-D1B7-5648-AF22-3CFA6331BD81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6044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65A1E-43B2-0ED7-D1AD-6E7627CDB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6C845C7-85FC-0ECF-6DF3-9190405AD9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DDD6EA9-66D1-DD11-E14F-9B0534CC86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D1B4BD3-510A-106B-8348-3B9FB8701A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15496-D1B7-5648-AF22-3CFA6331BD81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4271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8C810-FA17-89A7-ADF6-F95DA8AD9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7369F8D-0885-B1C1-171E-6022BBCD65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79DF77B-C85F-2C3B-BC48-174A8A1DC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CDC6CC3-8CBC-BB6B-9681-016DA8C77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15496-D1B7-5648-AF22-3CFA6331BD81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0777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69A29-3AE3-213A-B841-A8DD6B29C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B8DB2A2-FFC4-E153-8DF8-175E7EFF3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225624A-9197-9D37-973B-9FA9A5B7ED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6842A9-BAD5-1743-B9B0-54CAC026E8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15496-D1B7-5648-AF22-3CFA6331BD81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3091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49DD-39D1-674C-AFBF-0E86FC478E6B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0E98-75B0-1C49-ADAF-FFAB22844C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927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49DD-39D1-674C-AFBF-0E86FC478E6B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0E98-75B0-1C49-ADAF-FFAB22844C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93736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49DD-39D1-674C-AFBF-0E86FC478E6B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0E98-75B0-1C49-ADAF-FFAB22844C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1608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302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49DD-39D1-674C-AFBF-0E86FC478E6B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0E98-75B0-1C49-ADAF-FFAB22844C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420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49DD-39D1-674C-AFBF-0E86FC478E6B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0E98-75B0-1C49-ADAF-FFAB22844C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7825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49DD-39D1-674C-AFBF-0E86FC478E6B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0E98-75B0-1C49-ADAF-FFAB22844C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5814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49DD-39D1-674C-AFBF-0E86FC478E6B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0E98-75B0-1C49-ADAF-FFAB22844C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8051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49DD-39D1-674C-AFBF-0E86FC478E6B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0E98-75B0-1C49-ADAF-FFAB22844C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8990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49DD-39D1-674C-AFBF-0E86FC478E6B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0E98-75B0-1C49-ADAF-FFAB22844C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1187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49DD-39D1-674C-AFBF-0E86FC478E6B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0E98-75B0-1C49-ADAF-FFAB22844C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1888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49DD-39D1-674C-AFBF-0E86FC478E6B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0E98-75B0-1C49-ADAF-FFAB22844C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0305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A549DD-39D1-674C-AFBF-0E86FC478E6B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060E98-75B0-1C49-ADAF-FFAB22844C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107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19BA9CA-7E1A-211D-B13D-0E07649BF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08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73FCF-88B2-4087-D5A3-D13890932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>
            <a:extLst>
              <a:ext uri="{FF2B5EF4-FFF2-40B4-BE49-F238E27FC236}">
                <a16:creationId xmlns:a16="http://schemas.microsoft.com/office/drawing/2014/main" id="{3A5C338B-2E59-77F8-1803-D328C062E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06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C7CC5-F45F-A2C6-2A9F-7E725644F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865881F8-44B8-C431-BF9B-1F7DAC213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96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01336-0BBA-87EF-256D-661B2DD94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A6D15C07-6AF8-C850-20E6-1B68254FD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31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C1CFE-76F2-D41D-D325-B7155FB2F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>
            <a:extLst>
              <a:ext uri="{FF2B5EF4-FFF2-40B4-BE49-F238E27FC236}">
                <a16:creationId xmlns:a16="http://schemas.microsoft.com/office/drawing/2014/main" id="{E94B31D5-585F-C31F-CDE6-BF4D918E8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6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899E6-6CB9-5E2D-009E-5B59589E0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0A1D3A03-A9F6-910C-9A59-CE29DC923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90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F7D5B-DF5C-C47D-CC6C-875BCB73D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C4C12AC4-05D1-7944-FC3A-6B85AEE9E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86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824A6-3D9B-D08A-0EFD-F384A4C0E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FF404889-12E8-E1B9-C179-0D94A7E5B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51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068C6-4AF2-2FD1-D3EE-550B182B5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C2B06459-7AB3-6E92-874E-AA5B98E96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FFB16-77FA-CC69-BF57-0795E0A3E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B4BE87C9-8374-4277-4863-CCBFC2C73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68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8420E-3EB7-1668-A737-3CEEC5076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>
            <a:extLst>
              <a:ext uri="{FF2B5EF4-FFF2-40B4-BE49-F238E27FC236}">
                <a16:creationId xmlns:a16="http://schemas.microsoft.com/office/drawing/2014/main" id="{D20D0D4B-BB08-D160-1D6F-89AACF792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351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1638</TotalTime>
  <Words>10</Words>
  <Application>Microsoft Office PowerPoint</Application>
  <PresentationFormat>Presentación en pantalla (4:3)</PresentationFormat>
  <Paragraphs>10</Paragraphs>
  <Slides>11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AINEK JUAREZ CRUZ</dc:creator>
  <cp:lastModifiedBy>Antonio Ciudad Real Núñez</cp:lastModifiedBy>
  <cp:revision>41</cp:revision>
  <dcterms:created xsi:type="dcterms:W3CDTF">2025-01-10T16:35:45Z</dcterms:created>
  <dcterms:modified xsi:type="dcterms:W3CDTF">2025-01-13T15:04:53Z</dcterms:modified>
</cp:coreProperties>
</file>