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884" r:id="rId2"/>
    <p:sldId id="1090" r:id="rId3"/>
    <p:sldId id="1123" r:id="rId4"/>
    <p:sldId id="1122" r:id="rId5"/>
    <p:sldId id="1121" r:id="rId6"/>
    <p:sldId id="1120" r:id="rId7"/>
    <p:sldId id="1119" r:id="rId8"/>
    <p:sldId id="1118" r:id="rId9"/>
    <p:sldId id="1117" r:id="rId10"/>
    <p:sldId id="1116" r:id="rId11"/>
    <p:sldId id="1115" r:id="rId12"/>
    <p:sldId id="1114" r:id="rId13"/>
    <p:sldId id="1124" r:id="rId14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25"/>
    <p:restoredTop sz="95952"/>
  </p:normalViewPr>
  <p:slideViewPr>
    <p:cSldViewPr snapToGrid="0">
      <p:cViewPr varScale="1">
        <p:scale>
          <a:sx n="70" d="100"/>
          <a:sy n="70" d="100"/>
        </p:scale>
        <p:origin x="20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512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423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2686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22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983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137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090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9419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551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384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823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F3676E-E50B-B140-ABCB-96C91AA13CAF}" type="datetimeFigureOut">
              <a:rPr lang="es-MX" smtClean="0"/>
              <a:t>13/01/2025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4E09D9-7E44-014B-A2E1-93FC4E636F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075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23C50F5-BADE-D5C0-CFF2-8C361BFD7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0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43E41-8F6B-E0D3-9D65-02D660D04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AF9233C-3E10-58E8-1F1D-339EDB95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14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89ECF-0C74-67C1-6377-42B9A7A69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A644DDBF-2A8B-F640-83D5-0FF3C7EF4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8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FBDCF-AD7A-875A-0F57-AAADAE80A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3BD98B68-C26A-2CBA-994A-8CB114AF9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58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3C5FB-C49E-A6D4-7751-30D86E695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9B78C0C-8E0A-1D91-B1FF-FEA338147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65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399D06D-0C74-995D-7A0E-F4B21DDC2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76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BA0CD-F9E7-0AD2-DC6D-547892DEA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E122BBC9-F8BF-9B28-89BD-38FDB2478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17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8C881-7849-84AB-70FB-B92DE113E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8CF4F52D-A744-B323-E114-B75500906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89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174F4-5DB0-FAA9-9F65-A5B7EE754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64B3819E-D036-FE59-DC13-8DAE6CD7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37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E78C0-7EB1-5007-D35F-CF2F63C93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B62B95E-90BF-4126-06B0-8A5F4BD01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96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28656-1740-A77E-08F4-773F6350B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B762B8EF-A1C5-FFD3-4216-203C724F7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DD53D-1525-778F-63F5-3E283C122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7F382569-8FD5-4A3D-0E58-EE751FF22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0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6E631-079C-60E7-3171-D12F2E5A4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BA2FEB5C-92F5-26AB-B4E9-8A6DDD8F5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155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</TotalTime>
  <Words>0</Words>
  <Application>Microsoft Office PowerPoint</Application>
  <PresentationFormat>Presentación en pantalla (4:3)</PresentationFormat>
  <Paragraphs>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AINEK JUAREZ CRUZ</dc:creator>
  <cp:lastModifiedBy>Antonio Ciudad Real Núñez</cp:lastModifiedBy>
  <cp:revision>54</cp:revision>
  <dcterms:created xsi:type="dcterms:W3CDTF">2025-01-11T19:13:57Z</dcterms:created>
  <dcterms:modified xsi:type="dcterms:W3CDTF">2025-01-13T10:10:12Z</dcterms:modified>
</cp:coreProperties>
</file>