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  <p:sldId id="277" r:id="rId19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51" autoAdjust="0"/>
  </p:normalViewPr>
  <p:slideViewPr>
    <p:cSldViewPr snapToGrid="0">
      <p:cViewPr varScale="1">
        <p:scale>
          <a:sx n="93" d="100"/>
          <a:sy n="93" d="100"/>
        </p:scale>
        <p:origin x="11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F2D3-9D77-46CD-8936-4FD482496B1F}" type="datetimeFigureOut">
              <a:rPr lang="es-MX" smtClean="0"/>
              <a:t>29/11/2024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795D-B79E-4FAB-A978-9594FFA64D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356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F2D3-9D77-46CD-8936-4FD482496B1F}" type="datetimeFigureOut">
              <a:rPr lang="es-MX" smtClean="0"/>
              <a:t>29/11/2024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795D-B79E-4FAB-A978-9594FFA64D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045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F2D3-9D77-46CD-8936-4FD482496B1F}" type="datetimeFigureOut">
              <a:rPr lang="es-MX" smtClean="0"/>
              <a:t>29/11/2024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795D-B79E-4FAB-A978-9594FFA64D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109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F2D3-9D77-46CD-8936-4FD482496B1F}" type="datetimeFigureOut">
              <a:rPr lang="es-MX" smtClean="0"/>
              <a:t>29/11/2024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795D-B79E-4FAB-A978-9594FFA64D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578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F2D3-9D77-46CD-8936-4FD482496B1F}" type="datetimeFigureOut">
              <a:rPr lang="es-MX" smtClean="0"/>
              <a:t>29/11/2024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795D-B79E-4FAB-A978-9594FFA64D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0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F2D3-9D77-46CD-8936-4FD482496B1F}" type="datetimeFigureOut">
              <a:rPr lang="es-MX" smtClean="0"/>
              <a:t>29/11/2024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795D-B79E-4FAB-A978-9594FFA64D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74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F2D3-9D77-46CD-8936-4FD482496B1F}" type="datetimeFigureOut">
              <a:rPr lang="es-MX" smtClean="0"/>
              <a:t>29/11/2024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795D-B79E-4FAB-A978-9594FFA64D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8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F2D3-9D77-46CD-8936-4FD482496B1F}" type="datetimeFigureOut">
              <a:rPr lang="es-MX" smtClean="0"/>
              <a:t>29/11/2024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795D-B79E-4FAB-A978-9594FFA64D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098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F2D3-9D77-46CD-8936-4FD482496B1F}" type="datetimeFigureOut">
              <a:rPr lang="es-MX" smtClean="0"/>
              <a:t>29/11/2024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795D-B79E-4FAB-A978-9594FFA64D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339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F2D3-9D77-46CD-8936-4FD482496B1F}" type="datetimeFigureOut">
              <a:rPr lang="es-MX" smtClean="0"/>
              <a:t>29/11/2024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795D-B79E-4FAB-A978-9594FFA64D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683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F2D3-9D77-46CD-8936-4FD482496B1F}" type="datetimeFigureOut">
              <a:rPr lang="es-MX" smtClean="0"/>
              <a:t>29/11/2024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795D-B79E-4FAB-A978-9594FFA64D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574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13F2D3-9D77-46CD-8936-4FD482496B1F}" type="datetimeFigureOut">
              <a:rPr lang="es-MX" smtClean="0"/>
              <a:t>29/11/2024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C4795D-B79E-4FAB-A978-9594FFA64D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395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D19D0A2F-7689-A043-F8AD-FEB2E68950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301"/>
            <a:ext cx="9144000" cy="587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08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4DE07-522B-F640-B5C8-B7D8FD6E7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DBEB3D1-0841-4E7C-7D0C-42816A6CF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4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812A4-03B9-FFB8-7FE6-2B17E48C1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5AD3E17-919D-E7F3-FEB8-4E3348EB5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13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E5A6B-83B2-A32C-74D1-A464B411A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4E91FC8-41BA-8877-761B-9FF1F9CC9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03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99B3F-8986-1137-DC8F-8FE440EBB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2756447-B9C9-FC4F-2AF4-71B3E209E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24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E6C77-83F6-46F0-3FBF-50E8CE297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AA899DF-2924-20A3-2EB3-7E3191E44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64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EA869-B703-C150-358B-898A18090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D32F3D3-A659-E338-AA15-744D40085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03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2DD7E-B80E-445E-8875-EE36BD8A9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46A85F3-F216-421B-232C-BFF8C109A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64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11342-BC74-C41E-39AA-D96838548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69B208D-01F1-25FD-5BA5-3679CEFEF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33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A042140-1810-292D-EBE9-8661CEC8B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36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7404F62-8F02-1E1D-9023-FB3F045BE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8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13C25-2A97-59C7-3CE8-045AA8F9C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81AF10C-CC5D-FE26-13BA-0FFA74598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3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19320-97AC-473E-B979-17EFECC11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02C1A9A-24B9-0C0C-8A9D-453699591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07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2B53D-9BF9-F475-6A91-E746CE01D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13C91B3-E7A0-AFC9-D6B3-DA3A26609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0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ABDDB-FA47-B824-7989-0A15761F0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B18E254-A219-DD33-452B-AEF848EFE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0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579DB-DB89-2F9D-D3F8-7C0C85FBB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C81424F-2B4E-0138-35CA-F344BF600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80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C3CF3-7ED4-BABF-8D88-F07A190A8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12C84AC-B0CF-1CF9-84D6-1B4F08E12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91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F2F02C47-4255-5CB5-E395-792D589C7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48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Carta (216 x 279 mm)</PresentationFormat>
  <Paragraphs>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star leyva</dc:creator>
  <cp:lastModifiedBy>Antonio Ciudad Real Núñez</cp:lastModifiedBy>
  <cp:revision>2</cp:revision>
  <dcterms:created xsi:type="dcterms:W3CDTF">2024-11-28T06:55:57Z</dcterms:created>
  <dcterms:modified xsi:type="dcterms:W3CDTF">2024-11-29T10:41:48Z</dcterms:modified>
</cp:coreProperties>
</file>