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58" r:id="rId4"/>
    <p:sldId id="262" r:id="rId5"/>
    <p:sldId id="261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0"/>
    <p:restoredTop sz="94648"/>
  </p:normalViewPr>
  <p:slideViewPr>
    <p:cSldViewPr snapToGrid="0">
      <p:cViewPr>
        <p:scale>
          <a:sx n="66" d="100"/>
          <a:sy n="66" d="100"/>
        </p:scale>
        <p:origin x="160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0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50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35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33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62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3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12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84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74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8AF7-B43D-DA4B-BD33-10A220C6105C}" type="datetimeFigureOut">
              <a:rPr lang="es-MX" smtClean="0"/>
              <a:t>02/07/2024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E0F9-5406-B342-AC6F-CD3A8C07D3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22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F16A738-A658-9942-ADE4-9E86B460F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1" b="31100"/>
          <a:stretch/>
        </p:blipFill>
        <p:spPr>
          <a:xfrm>
            <a:off x="184553" y="3439669"/>
            <a:ext cx="8700712" cy="340295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C96D82-5E3A-CC3E-8627-2D14CB8657C8}"/>
              </a:ext>
            </a:extLst>
          </p:cNvPr>
          <p:cNvSpPr txBox="1"/>
          <p:nvPr/>
        </p:nvSpPr>
        <p:spPr>
          <a:xfrm>
            <a:off x="3695459" y="5609295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7BDF25-06B5-4792-1EE3-74014C974FCE}"/>
              </a:ext>
            </a:extLst>
          </p:cNvPr>
          <p:cNvSpPr txBox="1"/>
          <p:nvPr/>
        </p:nvSpPr>
        <p:spPr>
          <a:xfrm>
            <a:off x="2273891" y="6046508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A8121A3-8E17-228F-2745-945F952F1212}"/>
              </a:ext>
            </a:extLst>
          </p:cNvPr>
          <p:cNvSpPr/>
          <p:nvPr/>
        </p:nvSpPr>
        <p:spPr>
          <a:xfrm>
            <a:off x="7180138" y="5435124"/>
            <a:ext cx="631371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B627EA-DCF4-B6F0-0D06-A2320E8C7C64}"/>
              </a:ext>
            </a:extLst>
          </p:cNvPr>
          <p:cNvSpPr txBox="1"/>
          <p:nvPr/>
        </p:nvSpPr>
        <p:spPr>
          <a:xfrm>
            <a:off x="7106639" y="5578126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16B5A1-3494-A999-8E91-C3D048EEE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13" b="30345"/>
          <a:stretch/>
        </p:blipFill>
        <p:spPr>
          <a:xfrm>
            <a:off x="189284" y="46299"/>
            <a:ext cx="8695981" cy="34724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6ED246-4D6C-BB9E-1D18-8C1B3BBF6C6E}"/>
              </a:ext>
            </a:extLst>
          </p:cNvPr>
          <p:cNvSpPr txBox="1"/>
          <p:nvPr/>
        </p:nvSpPr>
        <p:spPr>
          <a:xfrm>
            <a:off x="3697825" y="2236813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0485C0-3E6E-21F2-FCCB-72A7AC2C89EE}"/>
              </a:ext>
            </a:extLst>
          </p:cNvPr>
          <p:cNvSpPr txBox="1"/>
          <p:nvPr/>
        </p:nvSpPr>
        <p:spPr>
          <a:xfrm>
            <a:off x="2276257" y="2674026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822D082-0C19-69E0-20A7-2D7750351DF9}"/>
              </a:ext>
            </a:extLst>
          </p:cNvPr>
          <p:cNvSpPr/>
          <p:nvPr/>
        </p:nvSpPr>
        <p:spPr>
          <a:xfrm>
            <a:off x="7182504" y="2062642"/>
            <a:ext cx="631371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906451-0576-2C80-749B-E3B004A3853D}"/>
              </a:ext>
            </a:extLst>
          </p:cNvPr>
          <p:cNvSpPr txBox="1"/>
          <p:nvPr/>
        </p:nvSpPr>
        <p:spPr>
          <a:xfrm>
            <a:off x="7109005" y="2205644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</p:spTree>
    <p:extLst>
      <p:ext uri="{BB962C8B-B14F-4D97-AF65-F5344CB8AC3E}">
        <p14:creationId xmlns:p14="http://schemas.microsoft.com/office/powerpoint/2010/main" val="19950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16A738-A658-9942-ADE4-9E86B460F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41" b="31120"/>
          <a:stretch/>
        </p:blipFill>
        <p:spPr>
          <a:xfrm>
            <a:off x="267943" y="104171"/>
            <a:ext cx="8700712" cy="33566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96D82-5E3A-CC3E-8627-2D14CB8657C8}"/>
              </a:ext>
            </a:extLst>
          </p:cNvPr>
          <p:cNvSpPr txBox="1"/>
          <p:nvPr/>
        </p:nvSpPr>
        <p:spPr>
          <a:xfrm>
            <a:off x="3801998" y="2259957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7BDF25-06B5-4792-1EE3-74014C974FCE}"/>
              </a:ext>
            </a:extLst>
          </p:cNvPr>
          <p:cNvSpPr txBox="1"/>
          <p:nvPr/>
        </p:nvSpPr>
        <p:spPr>
          <a:xfrm>
            <a:off x="2380430" y="2697170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A8121A3-8E17-228F-2745-945F952F1212}"/>
              </a:ext>
            </a:extLst>
          </p:cNvPr>
          <p:cNvSpPr/>
          <p:nvPr/>
        </p:nvSpPr>
        <p:spPr>
          <a:xfrm>
            <a:off x="7286677" y="2085786"/>
            <a:ext cx="631371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B627EA-DCF4-B6F0-0D06-A2320E8C7C64}"/>
              </a:ext>
            </a:extLst>
          </p:cNvPr>
          <p:cNvSpPr txBox="1"/>
          <p:nvPr/>
        </p:nvSpPr>
        <p:spPr>
          <a:xfrm>
            <a:off x="7213178" y="2228788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ED72F2-E057-C826-C929-70FED0949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38" b="30629"/>
          <a:stretch/>
        </p:blipFill>
        <p:spPr>
          <a:xfrm>
            <a:off x="267943" y="3491999"/>
            <a:ext cx="8664314" cy="33682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721E1B-0A90-906C-212D-3B64B2B69576}"/>
              </a:ext>
            </a:extLst>
          </p:cNvPr>
          <p:cNvSpPr txBox="1"/>
          <p:nvPr/>
        </p:nvSpPr>
        <p:spPr>
          <a:xfrm>
            <a:off x="3760650" y="5601485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D6A0CB-0DDD-4524-119A-17A4259CD1A8}"/>
              </a:ext>
            </a:extLst>
          </p:cNvPr>
          <p:cNvSpPr txBox="1"/>
          <p:nvPr/>
        </p:nvSpPr>
        <p:spPr>
          <a:xfrm>
            <a:off x="2339082" y="6038698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6691B08-9C38-A3BA-3D60-08A5E0856CE4}"/>
              </a:ext>
            </a:extLst>
          </p:cNvPr>
          <p:cNvSpPr/>
          <p:nvPr/>
        </p:nvSpPr>
        <p:spPr>
          <a:xfrm>
            <a:off x="7171830" y="5427314"/>
            <a:ext cx="778367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CED19F-CD42-B151-3E66-D31A0F94AF5A}"/>
              </a:ext>
            </a:extLst>
          </p:cNvPr>
          <p:cNvSpPr txBox="1"/>
          <p:nvPr/>
        </p:nvSpPr>
        <p:spPr>
          <a:xfrm>
            <a:off x="7171830" y="5570316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</p:spTree>
    <p:extLst>
      <p:ext uri="{BB962C8B-B14F-4D97-AF65-F5344CB8AC3E}">
        <p14:creationId xmlns:p14="http://schemas.microsoft.com/office/powerpoint/2010/main" val="22503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E031BD-D9C1-AC4D-7AFD-3AAA5C411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6" b="30232"/>
          <a:stretch/>
        </p:blipFill>
        <p:spPr>
          <a:xfrm>
            <a:off x="256191" y="0"/>
            <a:ext cx="8724216" cy="34608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E0A802-D247-2BBB-4CAD-9B5FE0DCBD87}"/>
              </a:ext>
            </a:extLst>
          </p:cNvPr>
          <p:cNvSpPr txBox="1"/>
          <p:nvPr/>
        </p:nvSpPr>
        <p:spPr>
          <a:xfrm>
            <a:off x="3778849" y="2167359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EC3D38-9723-EF17-A975-FF944C01130C}"/>
              </a:ext>
            </a:extLst>
          </p:cNvPr>
          <p:cNvSpPr txBox="1"/>
          <p:nvPr/>
        </p:nvSpPr>
        <p:spPr>
          <a:xfrm>
            <a:off x="2357281" y="2604572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FDB1C3E-CF52-18E6-DDEA-EB2403287D57}"/>
              </a:ext>
            </a:extLst>
          </p:cNvPr>
          <p:cNvSpPr/>
          <p:nvPr/>
        </p:nvSpPr>
        <p:spPr>
          <a:xfrm>
            <a:off x="7190029" y="1993188"/>
            <a:ext cx="778367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45D021-F82D-56F0-6040-650B93018B4D}"/>
              </a:ext>
            </a:extLst>
          </p:cNvPr>
          <p:cNvSpPr txBox="1"/>
          <p:nvPr/>
        </p:nvSpPr>
        <p:spPr>
          <a:xfrm>
            <a:off x="7190029" y="2136190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B90F1D-3694-EB57-67E3-89C7FA876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42" b="30729"/>
          <a:stretch/>
        </p:blipFill>
        <p:spPr>
          <a:xfrm>
            <a:off x="256191" y="3420319"/>
            <a:ext cx="8709285" cy="343768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5CD8B6-74C8-9B17-D2E7-621E0B7CB1D2}"/>
              </a:ext>
            </a:extLst>
          </p:cNvPr>
          <p:cNvSpPr txBox="1"/>
          <p:nvPr/>
        </p:nvSpPr>
        <p:spPr>
          <a:xfrm>
            <a:off x="3771384" y="5599253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16E92A-4F15-B4D4-9580-6B299D989650}"/>
              </a:ext>
            </a:extLst>
          </p:cNvPr>
          <p:cNvSpPr txBox="1"/>
          <p:nvPr/>
        </p:nvSpPr>
        <p:spPr>
          <a:xfrm>
            <a:off x="2349816" y="6036466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1F08E7B-6ADD-B554-AED6-C6719D338017}"/>
              </a:ext>
            </a:extLst>
          </p:cNvPr>
          <p:cNvSpPr/>
          <p:nvPr/>
        </p:nvSpPr>
        <p:spPr>
          <a:xfrm>
            <a:off x="7182564" y="5425082"/>
            <a:ext cx="778367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9A08CC-E354-8704-8B31-425F02DE32F3}"/>
              </a:ext>
            </a:extLst>
          </p:cNvPr>
          <p:cNvSpPr txBox="1"/>
          <p:nvPr/>
        </p:nvSpPr>
        <p:spPr>
          <a:xfrm>
            <a:off x="7182564" y="5568084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</p:spTree>
    <p:extLst>
      <p:ext uri="{BB962C8B-B14F-4D97-AF65-F5344CB8AC3E}">
        <p14:creationId xmlns:p14="http://schemas.microsoft.com/office/powerpoint/2010/main" val="254167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5CC2F5-E7D1-65C7-1EC4-C524C8826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48" b="30519"/>
          <a:stretch/>
        </p:blipFill>
        <p:spPr>
          <a:xfrm>
            <a:off x="239842" y="0"/>
            <a:ext cx="8679306" cy="34261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7B0C5C-B28B-8430-A62A-8F52E4FBC828}"/>
              </a:ext>
            </a:extLst>
          </p:cNvPr>
          <p:cNvSpPr txBox="1"/>
          <p:nvPr/>
        </p:nvSpPr>
        <p:spPr>
          <a:xfrm>
            <a:off x="3732550" y="2167359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72B8EF-DD80-6C58-41C1-586115FF6349}"/>
              </a:ext>
            </a:extLst>
          </p:cNvPr>
          <p:cNvSpPr txBox="1"/>
          <p:nvPr/>
        </p:nvSpPr>
        <p:spPr>
          <a:xfrm>
            <a:off x="2310982" y="2604572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9A2C801-1EAA-80F1-0C23-CC7141E3160B}"/>
              </a:ext>
            </a:extLst>
          </p:cNvPr>
          <p:cNvSpPr/>
          <p:nvPr/>
        </p:nvSpPr>
        <p:spPr>
          <a:xfrm>
            <a:off x="7143730" y="1840788"/>
            <a:ext cx="778367" cy="7637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143B39-C1CD-13FE-3A61-21FE5DD0AE9D}"/>
              </a:ext>
            </a:extLst>
          </p:cNvPr>
          <p:cNvSpPr txBox="1"/>
          <p:nvPr/>
        </p:nvSpPr>
        <p:spPr>
          <a:xfrm>
            <a:off x="7143730" y="2072068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10960B-62E5-386C-5187-3527131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9" b="30408"/>
          <a:stretch/>
        </p:blipFill>
        <p:spPr>
          <a:xfrm>
            <a:off x="239842" y="3362446"/>
            <a:ext cx="8724276" cy="34955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A58E8D-FF22-77CD-F7F0-15562995B139}"/>
              </a:ext>
            </a:extLst>
          </p:cNvPr>
          <p:cNvSpPr txBox="1"/>
          <p:nvPr/>
        </p:nvSpPr>
        <p:spPr>
          <a:xfrm>
            <a:off x="3762530" y="5576103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F204C6-2AD5-5581-EEED-733EA76A5722}"/>
              </a:ext>
            </a:extLst>
          </p:cNvPr>
          <p:cNvSpPr txBox="1"/>
          <p:nvPr/>
        </p:nvSpPr>
        <p:spPr>
          <a:xfrm>
            <a:off x="2340962" y="6013316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A5494A8-B798-E4A0-7F3F-23469B97CAF3}"/>
              </a:ext>
            </a:extLst>
          </p:cNvPr>
          <p:cNvSpPr/>
          <p:nvPr/>
        </p:nvSpPr>
        <p:spPr>
          <a:xfrm>
            <a:off x="7173710" y="5336617"/>
            <a:ext cx="778367" cy="676699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A89ED-7AAE-9C8E-0335-41ED5333C215}"/>
              </a:ext>
            </a:extLst>
          </p:cNvPr>
          <p:cNvSpPr txBox="1"/>
          <p:nvPr/>
        </p:nvSpPr>
        <p:spPr>
          <a:xfrm>
            <a:off x="7173710" y="5544934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</p:spTree>
    <p:extLst>
      <p:ext uri="{BB962C8B-B14F-4D97-AF65-F5344CB8AC3E}">
        <p14:creationId xmlns:p14="http://schemas.microsoft.com/office/powerpoint/2010/main" val="246341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22A0CF-E4A8-2A47-15A5-7682AD2B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9" b="30682"/>
          <a:stretch/>
        </p:blipFill>
        <p:spPr>
          <a:xfrm>
            <a:off x="277982" y="81021"/>
            <a:ext cx="8664315" cy="33913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466D1D-5479-EADE-3842-DFDD6A910FE8}"/>
              </a:ext>
            </a:extLst>
          </p:cNvPr>
          <p:cNvSpPr txBox="1"/>
          <p:nvPr/>
        </p:nvSpPr>
        <p:spPr>
          <a:xfrm>
            <a:off x="2334132" y="2639295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27F2DE6-0F5C-B9CD-5AA9-24A41BB71F79}"/>
              </a:ext>
            </a:extLst>
          </p:cNvPr>
          <p:cNvSpPr/>
          <p:nvPr/>
        </p:nvSpPr>
        <p:spPr>
          <a:xfrm>
            <a:off x="3800671" y="2262281"/>
            <a:ext cx="22785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E2158B-46CA-27FF-F96E-4E32B33C6F57}"/>
              </a:ext>
            </a:extLst>
          </p:cNvPr>
          <p:cNvSpPr txBox="1"/>
          <p:nvPr/>
        </p:nvSpPr>
        <p:spPr>
          <a:xfrm>
            <a:off x="3755700" y="2202082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2E7D39E-81E8-8DD7-9669-BF98F8DB83F0}"/>
              </a:ext>
            </a:extLst>
          </p:cNvPr>
          <p:cNvSpPr/>
          <p:nvPr/>
        </p:nvSpPr>
        <p:spPr>
          <a:xfrm>
            <a:off x="7166880" y="2027911"/>
            <a:ext cx="778367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D32885-7898-211E-343A-B6C3D05539F0}"/>
              </a:ext>
            </a:extLst>
          </p:cNvPr>
          <p:cNvSpPr txBox="1"/>
          <p:nvPr/>
        </p:nvSpPr>
        <p:spPr>
          <a:xfrm>
            <a:off x="7166880" y="2170913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E031BD-D9C1-AC4D-7AFD-3AAA5C411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76" b="30232"/>
          <a:stretch/>
        </p:blipFill>
        <p:spPr>
          <a:xfrm>
            <a:off x="277982" y="3397170"/>
            <a:ext cx="8724216" cy="34608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0E0A802-D247-2BBB-4CAD-9B5FE0DCBD87}"/>
              </a:ext>
            </a:extLst>
          </p:cNvPr>
          <p:cNvSpPr txBox="1"/>
          <p:nvPr/>
        </p:nvSpPr>
        <p:spPr>
          <a:xfrm>
            <a:off x="3800640" y="5564529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rgbClr val="FF0000"/>
                </a:solidFill>
                <a:latin typeface="KG Lego House" panose="02000503000000020004" pitchFamily="2" charset="77"/>
              </a:rPr>
              <a:t>ESC. VICENTE GUERRERO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EC3D38-9723-EF17-A975-FF944C01130C}"/>
              </a:ext>
            </a:extLst>
          </p:cNvPr>
          <p:cNvSpPr txBox="1"/>
          <p:nvPr/>
        </p:nvSpPr>
        <p:spPr>
          <a:xfrm>
            <a:off x="2379072" y="6001742"/>
            <a:ext cx="35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XXXXXXXXXXXXXXXXXXXXXX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DB1C3E-CF52-18E6-DDEA-EB2403287D57}"/>
              </a:ext>
            </a:extLst>
          </p:cNvPr>
          <p:cNvSpPr/>
          <p:nvPr/>
        </p:nvSpPr>
        <p:spPr>
          <a:xfrm>
            <a:off x="7211820" y="5390358"/>
            <a:ext cx="778367" cy="611384"/>
          </a:xfrm>
          <a:prstGeom prst="ellipse">
            <a:avLst/>
          </a:prstGeom>
          <a:solidFill>
            <a:srgbClr val="CC56FE"/>
          </a:solidFill>
          <a:ln>
            <a:solidFill>
              <a:srgbClr val="CC56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45D021-F82D-56F0-6040-650B93018B4D}"/>
              </a:ext>
            </a:extLst>
          </p:cNvPr>
          <p:cNvSpPr txBox="1"/>
          <p:nvPr/>
        </p:nvSpPr>
        <p:spPr>
          <a:xfrm>
            <a:off x="7211820" y="5533360"/>
            <a:ext cx="77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0000"/>
                </a:solidFill>
                <a:latin typeface="KG Lego House" panose="02000503000000020004" pitchFamily="2" charset="77"/>
              </a:rPr>
              <a:t>Grado</a:t>
            </a:r>
          </a:p>
        </p:txBody>
      </p:sp>
    </p:spTree>
    <p:extLst>
      <p:ext uri="{BB962C8B-B14F-4D97-AF65-F5344CB8AC3E}">
        <p14:creationId xmlns:p14="http://schemas.microsoft.com/office/powerpoint/2010/main" val="1905883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60</Words>
  <Application>Microsoft Office PowerPoint</Application>
  <PresentationFormat>Carta (216 x 279 mm)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KG Lego House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JAZMIN AREVALO LOPEZ</dc:creator>
  <cp:lastModifiedBy>Antonio Ciudad Real Núñez</cp:lastModifiedBy>
  <cp:revision>8</cp:revision>
  <dcterms:created xsi:type="dcterms:W3CDTF">2023-06-23T00:50:51Z</dcterms:created>
  <dcterms:modified xsi:type="dcterms:W3CDTF">2024-07-02T10:22:31Z</dcterms:modified>
</cp:coreProperties>
</file>