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305" r:id="rId10"/>
    <p:sldId id="306" r:id="rId11"/>
    <p:sldId id="307" r:id="rId12"/>
    <p:sldId id="308" r:id="rId13"/>
    <p:sldId id="271" r:id="rId14"/>
    <p:sldId id="309" r:id="rId15"/>
    <p:sldId id="310" r:id="rId16"/>
    <p:sldId id="311" r:id="rId17"/>
    <p:sldId id="312" r:id="rId18"/>
    <p:sldId id="272" r:id="rId19"/>
    <p:sldId id="273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274" r:id="rId31"/>
    <p:sldId id="275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276" r:id="rId43"/>
    <p:sldId id="277" r:id="rId44"/>
    <p:sldId id="333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41" r:id="rId53"/>
    <p:sldId id="342" r:id="rId54"/>
    <p:sldId id="278" r:id="rId55"/>
    <p:sldId id="279" r:id="rId56"/>
    <p:sldId id="343" r:id="rId57"/>
    <p:sldId id="344" r:id="rId58"/>
    <p:sldId id="345" r:id="rId59"/>
    <p:sldId id="346" r:id="rId60"/>
    <p:sldId id="347" r:id="rId61"/>
    <p:sldId id="348" r:id="rId62"/>
    <p:sldId id="349" r:id="rId63"/>
    <p:sldId id="350" r:id="rId64"/>
    <p:sldId id="351" r:id="rId65"/>
    <p:sldId id="352" r:id="rId66"/>
    <p:sldId id="280" r:id="rId67"/>
    <p:sldId id="281" r:id="rId68"/>
    <p:sldId id="353" r:id="rId69"/>
    <p:sldId id="354" r:id="rId70"/>
    <p:sldId id="355" r:id="rId71"/>
    <p:sldId id="356" r:id="rId72"/>
    <p:sldId id="357" r:id="rId73"/>
    <p:sldId id="358" r:id="rId74"/>
    <p:sldId id="359" r:id="rId75"/>
    <p:sldId id="360" r:id="rId76"/>
    <p:sldId id="361" r:id="rId77"/>
    <p:sldId id="362" r:id="rId78"/>
    <p:sldId id="282" r:id="rId79"/>
    <p:sldId id="283" r:id="rId80"/>
    <p:sldId id="363" r:id="rId81"/>
    <p:sldId id="364" r:id="rId82"/>
    <p:sldId id="365" r:id="rId83"/>
    <p:sldId id="366" r:id="rId84"/>
    <p:sldId id="367" r:id="rId85"/>
    <p:sldId id="368" r:id="rId86"/>
    <p:sldId id="369" r:id="rId87"/>
    <p:sldId id="370" r:id="rId88"/>
    <p:sldId id="371" r:id="rId89"/>
    <p:sldId id="372" r:id="rId90"/>
    <p:sldId id="284" r:id="rId91"/>
    <p:sldId id="285" r:id="rId92"/>
    <p:sldId id="373" r:id="rId93"/>
    <p:sldId id="374" r:id="rId94"/>
    <p:sldId id="375" r:id="rId95"/>
    <p:sldId id="376" r:id="rId96"/>
    <p:sldId id="377" r:id="rId97"/>
    <p:sldId id="378" r:id="rId98"/>
    <p:sldId id="379" r:id="rId99"/>
    <p:sldId id="380" r:id="rId100"/>
    <p:sldId id="381" r:id="rId101"/>
    <p:sldId id="382" r:id="rId102"/>
    <p:sldId id="286" r:id="rId103"/>
    <p:sldId id="287" r:id="rId104"/>
    <p:sldId id="383" r:id="rId105"/>
    <p:sldId id="384" r:id="rId106"/>
    <p:sldId id="385" r:id="rId107"/>
    <p:sldId id="386" r:id="rId108"/>
    <p:sldId id="387" r:id="rId109"/>
    <p:sldId id="388" r:id="rId110"/>
    <p:sldId id="389" r:id="rId111"/>
    <p:sldId id="390" r:id="rId112"/>
    <p:sldId id="391" r:id="rId113"/>
    <p:sldId id="392" r:id="rId114"/>
    <p:sldId id="288" r:id="rId115"/>
    <p:sldId id="289" r:id="rId116"/>
    <p:sldId id="393" r:id="rId117"/>
    <p:sldId id="394" r:id="rId118"/>
    <p:sldId id="395" r:id="rId119"/>
    <p:sldId id="396" r:id="rId120"/>
    <p:sldId id="397" r:id="rId121"/>
    <p:sldId id="398" r:id="rId122"/>
    <p:sldId id="399" r:id="rId123"/>
    <p:sldId id="400" r:id="rId124"/>
    <p:sldId id="401" r:id="rId125"/>
    <p:sldId id="402" r:id="rId126"/>
    <p:sldId id="290" r:id="rId127"/>
    <p:sldId id="291" r:id="rId128"/>
    <p:sldId id="403" r:id="rId129"/>
    <p:sldId id="404" r:id="rId130"/>
    <p:sldId id="405" r:id="rId131"/>
    <p:sldId id="406" r:id="rId132"/>
    <p:sldId id="407" r:id="rId133"/>
    <p:sldId id="408" r:id="rId134"/>
    <p:sldId id="409" r:id="rId135"/>
    <p:sldId id="410" r:id="rId136"/>
    <p:sldId id="411" r:id="rId137"/>
    <p:sldId id="412" r:id="rId138"/>
    <p:sldId id="292" r:id="rId139"/>
    <p:sldId id="293" r:id="rId140"/>
    <p:sldId id="413" r:id="rId141"/>
    <p:sldId id="414" r:id="rId142"/>
    <p:sldId id="415" r:id="rId143"/>
    <p:sldId id="416" r:id="rId144"/>
    <p:sldId id="417" r:id="rId145"/>
    <p:sldId id="418" r:id="rId146"/>
    <p:sldId id="419" r:id="rId147"/>
    <p:sldId id="420" r:id="rId148"/>
    <p:sldId id="421" r:id="rId149"/>
    <p:sldId id="422" r:id="rId150"/>
    <p:sldId id="294" r:id="rId151"/>
    <p:sldId id="295" r:id="rId152"/>
    <p:sldId id="296" r:id="rId153"/>
    <p:sldId id="297" r:id="rId154"/>
    <p:sldId id="298" r:id="rId155"/>
    <p:sldId id="299" r:id="rId156"/>
    <p:sldId id="300" r:id="rId157"/>
    <p:sldId id="301" r:id="rId158"/>
    <p:sldId id="302" r:id="rId159"/>
    <p:sldId id="303" r:id="rId160"/>
    <p:sldId id="304" r:id="rId161"/>
    <p:sldId id="424" r:id="rId162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01" autoAdjust="0"/>
    <p:restoredTop sz="94744" autoAdjust="0"/>
  </p:normalViewPr>
  <p:slideViewPr>
    <p:cSldViewPr snapToGrid="0">
      <p:cViewPr varScale="1">
        <p:scale>
          <a:sx n="67" d="100"/>
          <a:sy n="67" d="100"/>
        </p:scale>
        <p:origin x="228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588F-1EA9-422B-A19D-E5C79E7D8EB4}" type="datetimeFigureOut">
              <a:rPr lang="es-MX" smtClean="0"/>
              <a:t>11/07/2024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6F71-DA68-4B48-A796-CED19C397C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79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588F-1EA9-422B-A19D-E5C79E7D8EB4}" type="datetimeFigureOut">
              <a:rPr lang="es-MX" smtClean="0"/>
              <a:t>11/07/2024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6F71-DA68-4B48-A796-CED19C397C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8964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588F-1EA9-422B-A19D-E5C79E7D8EB4}" type="datetimeFigureOut">
              <a:rPr lang="es-MX" smtClean="0"/>
              <a:t>11/07/2024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6F71-DA68-4B48-A796-CED19C397C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3694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588F-1EA9-422B-A19D-E5C79E7D8EB4}" type="datetimeFigureOut">
              <a:rPr lang="es-MX" smtClean="0"/>
              <a:t>11/07/2024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6F71-DA68-4B48-A796-CED19C397C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0685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588F-1EA9-422B-A19D-E5C79E7D8EB4}" type="datetimeFigureOut">
              <a:rPr lang="es-MX" smtClean="0"/>
              <a:t>11/07/2024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6F71-DA68-4B48-A796-CED19C397C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2953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588F-1EA9-422B-A19D-E5C79E7D8EB4}" type="datetimeFigureOut">
              <a:rPr lang="es-MX" smtClean="0"/>
              <a:t>11/07/2024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6F71-DA68-4B48-A796-CED19C397C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0953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588F-1EA9-422B-A19D-E5C79E7D8EB4}" type="datetimeFigureOut">
              <a:rPr lang="es-MX" smtClean="0"/>
              <a:t>11/07/2024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6F71-DA68-4B48-A796-CED19C397C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869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588F-1EA9-422B-A19D-E5C79E7D8EB4}" type="datetimeFigureOut">
              <a:rPr lang="es-MX" smtClean="0"/>
              <a:t>11/07/2024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6F71-DA68-4B48-A796-CED19C397C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3726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588F-1EA9-422B-A19D-E5C79E7D8EB4}" type="datetimeFigureOut">
              <a:rPr lang="es-MX" smtClean="0"/>
              <a:t>11/07/2024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6F71-DA68-4B48-A796-CED19C397C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0889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588F-1EA9-422B-A19D-E5C79E7D8EB4}" type="datetimeFigureOut">
              <a:rPr lang="es-MX" smtClean="0"/>
              <a:t>11/07/2024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6F71-DA68-4B48-A796-CED19C397C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1596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588F-1EA9-422B-A19D-E5C79E7D8EB4}" type="datetimeFigureOut">
              <a:rPr lang="es-MX" smtClean="0"/>
              <a:t>11/07/2024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16F71-DA68-4B48-A796-CED19C397C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372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E4588F-1EA9-422B-A19D-E5C79E7D8EB4}" type="datetimeFigureOut">
              <a:rPr lang="es-MX" smtClean="0"/>
              <a:t>11/07/2024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916F71-DA68-4B48-A796-CED19C397C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84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rma, Círculo&#10;&#10;Descripción generada automáticamente">
            <a:extLst>
              <a:ext uri="{FF2B5EF4-FFF2-40B4-BE49-F238E27FC236}">
                <a16:creationId xmlns:a16="http://schemas.microsoft.com/office/drawing/2014/main" id="{20549B3C-EF79-24D0-2233-4B7FB344E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775AA27-ACA6-352E-7D87-9CBF37657C99}"/>
              </a:ext>
            </a:extLst>
          </p:cNvPr>
          <p:cNvSpPr/>
          <p:nvPr/>
        </p:nvSpPr>
        <p:spPr>
          <a:xfrm>
            <a:off x="4154110" y="1889649"/>
            <a:ext cx="2573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Espacio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C8D53B3-5C81-504E-BD48-2FCC9E755A74}"/>
              </a:ext>
            </a:extLst>
          </p:cNvPr>
          <p:cNvSpPr/>
          <p:nvPr/>
        </p:nvSpPr>
        <p:spPr>
          <a:xfrm>
            <a:off x="243962" y="7149626"/>
            <a:ext cx="2573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Espacio</a:t>
            </a:r>
          </a:p>
        </p:txBody>
      </p:sp>
    </p:spTree>
    <p:extLst>
      <p:ext uri="{BB962C8B-B14F-4D97-AF65-F5344CB8AC3E}">
        <p14:creationId xmlns:p14="http://schemas.microsoft.com/office/powerpoint/2010/main" val="2993014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577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5408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539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B9D984A0-247E-DBD9-3945-239DD5565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521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abla&#10;&#10;Descripción generada automáticamente">
            <a:extLst>
              <a:ext uri="{FF2B5EF4-FFF2-40B4-BE49-F238E27FC236}">
                <a16:creationId xmlns:a16="http://schemas.microsoft.com/office/drawing/2014/main" id="{DBC2DF64-04DD-1377-4262-1D07C687A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1822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710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7865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4614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3092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0192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97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9664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2557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0866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1991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547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írculo&#10;&#10;Descripción generada automáticamente">
            <a:extLst>
              <a:ext uri="{FF2B5EF4-FFF2-40B4-BE49-F238E27FC236}">
                <a16:creationId xmlns:a16="http://schemas.microsoft.com/office/drawing/2014/main" id="{93C8AA19-7C56-5374-3FAD-070B74CCF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5640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abla&#10;&#10;Descripción generada automáticamente">
            <a:extLst>
              <a:ext uri="{FF2B5EF4-FFF2-40B4-BE49-F238E27FC236}">
                <a16:creationId xmlns:a16="http://schemas.microsoft.com/office/drawing/2014/main" id="{95F7F60F-C464-E89D-7BD5-73F9955B9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2177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5009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6320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9006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26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956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8953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7451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9562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6948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5185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9203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CBF0E3C0-FDC3-192C-7315-7B23435DE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6188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abla&#10;&#10;Descripción generada automáticamente">
            <a:extLst>
              <a:ext uri="{FF2B5EF4-FFF2-40B4-BE49-F238E27FC236}">
                <a16:creationId xmlns:a16="http://schemas.microsoft.com/office/drawing/2014/main" id="{2B86F1DD-12A7-3766-35E4-962BF21FA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3768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928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2309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34237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4389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9209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5491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6244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664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0086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967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8573D4EF-7B22-8FC9-2655-DB92551D7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0216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abla&#10;&#10;Descripción generada automáticamente">
            <a:extLst>
              <a:ext uri="{FF2B5EF4-FFF2-40B4-BE49-F238E27FC236}">
                <a16:creationId xmlns:a16="http://schemas.microsoft.com/office/drawing/2014/main" id="{72D1EC26-F279-F001-7329-684D051D3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46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3823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3175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041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4192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1236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0213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8574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647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5565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9038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56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305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EBFAEA7C-9F20-BB5C-81B8-57B2287D0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2070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7B3553B1-D1C2-8715-B617-DB175B7E9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9352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3BB53839-608C-AA7B-BB84-E667E7FBF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4856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FF810809-8240-B478-572B-B85E0DE9E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151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4F1DF87B-E730-FD15-4412-544C40A71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1621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B562D64A-A64F-2F94-A8B8-028C302D6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1791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96BD6D1F-8D52-0DDA-C172-409E077FA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173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F44A6168-B82B-42F6-EFF5-A53F506E7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9716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46D9F4EF-B129-F89F-65F7-D8E9554FC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6027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BA076600-7A72-A063-4FF8-3B6810FED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74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0458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C6E14A86-B7E3-CBD7-CC34-740B240A8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8212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73445F2-63AA-26E1-8452-131C31D9A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143000" y="1177545"/>
            <a:ext cx="9144000" cy="678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95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28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1FE142F8-A973-8A4A-C68C-467D87F32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19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abla&#10;&#10;Descripción generada automáticamente">
            <a:extLst>
              <a:ext uri="{FF2B5EF4-FFF2-40B4-BE49-F238E27FC236}">
                <a16:creationId xmlns:a16="http://schemas.microsoft.com/office/drawing/2014/main" id="{72B28895-EA1A-2076-9121-61B0B8FFD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2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abla&#10;&#10;Descripción generada automáticamente con confianza media">
            <a:extLst>
              <a:ext uri="{FF2B5EF4-FFF2-40B4-BE49-F238E27FC236}">
                <a16:creationId xmlns:a16="http://schemas.microsoft.com/office/drawing/2014/main" id="{054EDD4D-4D46-0872-31C8-8373CE961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3F7FE25-569D-F414-FDFB-626667574187}"/>
              </a:ext>
            </a:extLst>
          </p:cNvPr>
          <p:cNvSpPr/>
          <p:nvPr/>
        </p:nvSpPr>
        <p:spPr>
          <a:xfrm>
            <a:off x="2290880" y="2621169"/>
            <a:ext cx="33473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Espacio para el texto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D47FB47-0573-AFE1-0D3A-FBE5EBEAC6FB}"/>
              </a:ext>
            </a:extLst>
          </p:cNvPr>
          <p:cNvSpPr/>
          <p:nvPr/>
        </p:nvSpPr>
        <p:spPr>
          <a:xfrm>
            <a:off x="2290880" y="3122023"/>
            <a:ext cx="33473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Espacio para el texto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CF1486E-66B6-F91A-5D65-CADBD72609BC}"/>
              </a:ext>
            </a:extLst>
          </p:cNvPr>
          <p:cNvSpPr/>
          <p:nvPr/>
        </p:nvSpPr>
        <p:spPr>
          <a:xfrm>
            <a:off x="2290880" y="3570625"/>
            <a:ext cx="33473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Espacio para el texto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4BE2FC8-610B-B3EE-E16F-6B8D8BF92293}"/>
              </a:ext>
            </a:extLst>
          </p:cNvPr>
          <p:cNvSpPr/>
          <p:nvPr/>
        </p:nvSpPr>
        <p:spPr>
          <a:xfrm>
            <a:off x="2290880" y="3993101"/>
            <a:ext cx="33473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Espacio para el texto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9FBCCE2-7934-8746-D7D8-427868849D8B}"/>
              </a:ext>
            </a:extLst>
          </p:cNvPr>
          <p:cNvSpPr/>
          <p:nvPr/>
        </p:nvSpPr>
        <p:spPr>
          <a:xfrm>
            <a:off x="2290880" y="4507018"/>
            <a:ext cx="33473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Espacio para el texto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8625FDE-B6E7-40ED-DD05-760A541729C6}"/>
              </a:ext>
            </a:extLst>
          </p:cNvPr>
          <p:cNvSpPr/>
          <p:nvPr/>
        </p:nvSpPr>
        <p:spPr>
          <a:xfrm>
            <a:off x="2290880" y="5007872"/>
            <a:ext cx="33473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Espacio para el texto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49DBE26-0AD8-FF7A-0809-6A6B04C95DCC}"/>
              </a:ext>
            </a:extLst>
          </p:cNvPr>
          <p:cNvSpPr/>
          <p:nvPr/>
        </p:nvSpPr>
        <p:spPr>
          <a:xfrm>
            <a:off x="2290880" y="5456474"/>
            <a:ext cx="33473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Espacio para el texto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BF75C3A-4F47-C56E-E8B2-BDB23AFDE057}"/>
              </a:ext>
            </a:extLst>
          </p:cNvPr>
          <p:cNvSpPr/>
          <p:nvPr/>
        </p:nvSpPr>
        <p:spPr>
          <a:xfrm>
            <a:off x="2290880" y="5878950"/>
            <a:ext cx="33473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Espacio para el texto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4AF8CEC-67EB-BCBA-75AC-7A14274252EB}"/>
              </a:ext>
            </a:extLst>
          </p:cNvPr>
          <p:cNvSpPr/>
          <p:nvPr/>
        </p:nvSpPr>
        <p:spPr>
          <a:xfrm>
            <a:off x="2290880" y="6311592"/>
            <a:ext cx="33473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Espacio para el texto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163E7AD-F155-CBF9-25C9-000DACCC7449}"/>
              </a:ext>
            </a:extLst>
          </p:cNvPr>
          <p:cNvSpPr/>
          <p:nvPr/>
        </p:nvSpPr>
        <p:spPr>
          <a:xfrm>
            <a:off x="2290880" y="6812446"/>
            <a:ext cx="33473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Espacio para el texto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1B1ABFD-9D69-E5AB-79DF-40918B007275}"/>
              </a:ext>
            </a:extLst>
          </p:cNvPr>
          <p:cNvSpPr/>
          <p:nvPr/>
        </p:nvSpPr>
        <p:spPr>
          <a:xfrm>
            <a:off x="2290880" y="7261048"/>
            <a:ext cx="33473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Espacio para el texto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782C6F0-F430-A7EA-EF2C-3707D1B2A86C}"/>
              </a:ext>
            </a:extLst>
          </p:cNvPr>
          <p:cNvSpPr/>
          <p:nvPr/>
        </p:nvSpPr>
        <p:spPr>
          <a:xfrm>
            <a:off x="2290880" y="7683524"/>
            <a:ext cx="33473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Espacio para el texto</a:t>
            </a:r>
          </a:p>
        </p:txBody>
      </p:sp>
    </p:spTree>
    <p:extLst>
      <p:ext uri="{BB962C8B-B14F-4D97-AF65-F5344CB8AC3E}">
        <p14:creationId xmlns:p14="http://schemas.microsoft.com/office/powerpoint/2010/main" val="3962727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04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11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18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23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1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87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4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07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71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C7692B11-50C4-F019-FCD3-80209B0F3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6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&#10;&#10;Descripción generada automáticamente">
            <a:extLst>
              <a:ext uri="{FF2B5EF4-FFF2-40B4-BE49-F238E27FC236}">
                <a16:creationId xmlns:a16="http://schemas.microsoft.com/office/drawing/2014/main" id="{823E6CA3-5A29-4DC9-4B9D-61096ABE8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384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abla&#10;&#10;Descripción generada automáticamente">
            <a:extLst>
              <a:ext uri="{FF2B5EF4-FFF2-40B4-BE49-F238E27FC236}">
                <a16:creationId xmlns:a16="http://schemas.microsoft.com/office/drawing/2014/main" id="{B539BC90-E8C9-57A8-2D0E-8BFF2E361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006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59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350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658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23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496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416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637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94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abla&#10;&#10;Descripción generada automáticamente">
            <a:extLst>
              <a:ext uri="{FF2B5EF4-FFF2-40B4-BE49-F238E27FC236}">
                <a16:creationId xmlns:a16="http://schemas.microsoft.com/office/drawing/2014/main" id="{42A83221-BBBC-9C88-2F25-65C749795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811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3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809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7979D078-35ED-4C38-D9C7-0FE127E3E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477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abla&#10;&#10;Descripción generada automáticamente">
            <a:extLst>
              <a:ext uri="{FF2B5EF4-FFF2-40B4-BE49-F238E27FC236}">
                <a16:creationId xmlns:a16="http://schemas.microsoft.com/office/drawing/2014/main" id="{2926963B-1C64-5045-B2BA-9274CEA15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439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394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209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279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802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10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75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Calendario&#10;&#10;Descripción generada automáticamente">
            <a:extLst>
              <a:ext uri="{FF2B5EF4-FFF2-40B4-BE49-F238E27FC236}">
                <a16:creationId xmlns:a16="http://schemas.microsoft.com/office/drawing/2014/main" id="{7BA81514-4933-9B71-6669-CFBF38ADB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DB24A63-3F5D-90BC-0A7E-66E1F40C4E3D}"/>
              </a:ext>
            </a:extLst>
          </p:cNvPr>
          <p:cNvSpPr/>
          <p:nvPr/>
        </p:nvSpPr>
        <p:spPr>
          <a:xfrm>
            <a:off x="52252" y="2725672"/>
            <a:ext cx="136732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Espacio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B780B8F-3B00-07F8-7976-9B443B26A54F}"/>
              </a:ext>
            </a:extLst>
          </p:cNvPr>
          <p:cNvSpPr/>
          <p:nvPr/>
        </p:nvSpPr>
        <p:spPr>
          <a:xfrm>
            <a:off x="52252" y="3844723"/>
            <a:ext cx="136732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Espacio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6192E5D-D1F7-6B96-5D34-9F3142C58516}"/>
              </a:ext>
            </a:extLst>
          </p:cNvPr>
          <p:cNvSpPr/>
          <p:nvPr/>
        </p:nvSpPr>
        <p:spPr>
          <a:xfrm>
            <a:off x="52252" y="4963774"/>
            <a:ext cx="136732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Espacio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DF9FBA4-E07A-AC08-3EBF-18CF6C5ED906}"/>
              </a:ext>
            </a:extLst>
          </p:cNvPr>
          <p:cNvSpPr/>
          <p:nvPr/>
        </p:nvSpPr>
        <p:spPr>
          <a:xfrm>
            <a:off x="52252" y="6082825"/>
            <a:ext cx="136732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Espacio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06A0D56-E04C-58CD-0607-1E5E777B18F2}"/>
              </a:ext>
            </a:extLst>
          </p:cNvPr>
          <p:cNvSpPr/>
          <p:nvPr/>
        </p:nvSpPr>
        <p:spPr>
          <a:xfrm>
            <a:off x="52252" y="7201876"/>
            <a:ext cx="136732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Espacio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FE65BBA-744D-E1D4-FDDF-49E73C12BF7E}"/>
              </a:ext>
            </a:extLst>
          </p:cNvPr>
          <p:cNvSpPr/>
          <p:nvPr/>
        </p:nvSpPr>
        <p:spPr>
          <a:xfrm>
            <a:off x="52252" y="8320927"/>
            <a:ext cx="136732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Espacio </a:t>
            </a:r>
          </a:p>
        </p:txBody>
      </p:sp>
    </p:spTree>
    <p:extLst>
      <p:ext uri="{BB962C8B-B14F-4D97-AF65-F5344CB8AC3E}">
        <p14:creationId xmlns:p14="http://schemas.microsoft.com/office/powerpoint/2010/main" val="4772735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630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052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496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056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Logotipo&#10;&#10;Descripción generada automáticamente">
            <a:extLst>
              <a:ext uri="{FF2B5EF4-FFF2-40B4-BE49-F238E27FC236}">
                <a16:creationId xmlns:a16="http://schemas.microsoft.com/office/drawing/2014/main" id="{67CE46BA-0826-2D65-06BD-3BF41454C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700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abla&#10;&#10;Descripción generada automáticamente">
            <a:extLst>
              <a:ext uri="{FF2B5EF4-FFF2-40B4-BE49-F238E27FC236}">
                <a16:creationId xmlns:a16="http://schemas.microsoft.com/office/drawing/2014/main" id="{E9FE966F-1DE5-990E-1906-84D9DC08D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103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845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356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686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40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4933FBD3-A2D1-9F32-09EF-71CC5F3A3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458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17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602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834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213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901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577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907274B1-CD6F-8B1D-D48E-5C57CF220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095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abla&#10;&#10;Descripción generada automáticamente">
            <a:extLst>
              <a:ext uri="{FF2B5EF4-FFF2-40B4-BE49-F238E27FC236}">
                <a16:creationId xmlns:a16="http://schemas.microsoft.com/office/drawing/2014/main" id="{1860204E-EC07-206D-1285-372B8D3BC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347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853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58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abla&#10;&#10;Descripción generada automáticamente">
            <a:extLst>
              <a:ext uri="{FF2B5EF4-FFF2-40B4-BE49-F238E27FC236}">
                <a16:creationId xmlns:a16="http://schemas.microsoft.com/office/drawing/2014/main" id="{57A6FA58-99AB-32E4-1DFF-CDA9A7655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802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846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731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059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933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64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373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990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610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rma, Círculo&#10;&#10;Descripción generada automáticamente">
            <a:extLst>
              <a:ext uri="{FF2B5EF4-FFF2-40B4-BE49-F238E27FC236}">
                <a16:creationId xmlns:a16="http://schemas.microsoft.com/office/drawing/2014/main" id="{B901A427-1C0B-DA5E-D185-51806E9A6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572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abla&#10;&#10;Descripción generada automáticamente">
            <a:extLst>
              <a:ext uri="{FF2B5EF4-FFF2-40B4-BE49-F238E27FC236}">
                <a16:creationId xmlns:a16="http://schemas.microsoft.com/office/drawing/2014/main" id="{DFED9E26-001F-6938-8EEF-C3DDFDDBD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85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861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66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230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2058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325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373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182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017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250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092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81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789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Forma&#10;&#10;Descripción generada automáticamente">
            <a:extLst>
              <a:ext uri="{FF2B5EF4-FFF2-40B4-BE49-F238E27FC236}">
                <a16:creationId xmlns:a16="http://schemas.microsoft.com/office/drawing/2014/main" id="{C5EFEDE0-998B-1469-B529-72CA949F0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524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abla&#10;&#10;Descripción generada automáticamente">
            <a:extLst>
              <a:ext uri="{FF2B5EF4-FFF2-40B4-BE49-F238E27FC236}">
                <a16:creationId xmlns:a16="http://schemas.microsoft.com/office/drawing/2014/main" id="{EB5BDC1A-7CAB-7041-BFE6-FFEEDCA7E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401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0930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6675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481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593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7139937F-50A3-CB1E-A963-625AD30C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807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1889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75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5AD826C3-45FF-A2A5-992E-DC1073B52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012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56</Words>
  <Application>Microsoft Office PowerPoint</Application>
  <PresentationFormat>Carta (216 x 279 mm)</PresentationFormat>
  <Paragraphs>20</Paragraphs>
  <Slides>161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161</vt:i4>
      </vt:variant>
    </vt:vector>
  </HeadingPairs>
  <TitlesOfParts>
    <vt:vector size="166" baseType="lpstr">
      <vt:lpstr>Aptos</vt:lpstr>
      <vt:lpstr>Aptos Display</vt:lpstr>
      <vt:lpstr>Arial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star leyva</dc:creator>
  <cp:lastModifiedBy>Antonio Ciudad Real Núñez</cp:lastModifiedBy>
  <cp:revision>3</cp:revision>
  <dcterms:created xsi:type="dcterms:W3CDTF">2024-07-10T07:26:21Z</dcterms:created>
  <dcterms:modified xsi:type="dcterms:W3CDTF">2024-07-11T15:04:19Z</dcterms:modified>
</cp:coreProperties>
</file>