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65" r:id="rId8"/>
    <p:sldId id="282" r:id="rId9"/>
    <p:sldId id="283" r:id="rId10"/>
    <p:sldId id="286" r:id="rId11"/>
    <p:sldId id="287" r:id="rId12"/>
    <p:sldId id="284" r:id="rId13"/>
    <p:sldId id="28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0" r:id="rId27"/>
    <p:sldId id="281" r:id="rId28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EF7FF"/>
    <a:srgbClr val="5374B5"/>
    <a:srgbClr val="87BAE1"/>
    <a:srgbClr val="09656D"/>
    <a:srgbClr val="3ECDC3"/>
    <a:srgbClr val="251C5B"/>
    <a:srgbClr val="736AA4"/>
    <a:srgbClr val="5E2F1D"/>
    <a:srgbClr val="FF8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6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86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69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6" y="527404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7" y="527404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874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550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183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39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7" y="2469623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7" y="6629226"/>
            <a:ext cx="5915025" cy="2166936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44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55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2" y="527404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4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70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45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96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43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51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9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4" y="9181396"/>
            <a:ext cx="2314575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74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/>
        </p:nvSpPr>
        <p:spPr>
          <a:xfrm>
            <a:off x="-51834" y="174090"/>
            <a:ext cx="69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6F2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g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e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n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d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81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endParaRPr lang="es-ES" sz="8000" dirty="0">
              <a:ln w="0">
                <a:solidFill>
                  <a:schemeClr val="tx1"/>
                </a:solidFill>
              </a:ln>
              <a:solidFill>
                <a:srgbClr val="FF81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37D267B0-E875-F8D1-E026-A4CA025102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5" y="1423361"/>
            <a:ext cx="2372853" cy="2698747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5C34897-5E8C-D22A-32C7-4A718EBC7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9" y="1657876"/>
            <a:ext cx="2130901" cy="2698751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7A233EC3-E152-C2AC-41D0-203015D06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90" y="1423361"/>
            <a:ext cx="1895114" cy="2698748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9A444407-26E2-5BA6-F84B-B5749A9F8A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60" y="3384833"/>
            <a:ext cx="2615325" cy="2698748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D092E37-78AC-DBB6-1CED-DB69C68D01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30" y="5508213"/>
            <a:ext cx="3195012" cy="3029753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DE205E2C-18B8-95FE-CC8A-3C803D597F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48" y="5630917"/>
            <a:ext cx="1903583" cy="2784346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DAAEBAE7-F6FD-0537-1B3D-C47468629F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39" y="5198151"/>
            <a:ext cx="2696545" cy="2696545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1B20F0BA-EB97-19BB-E3F2-C00DAEEAB3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96" y="3875973"/>
            <a:ext cx="2461148" cy="2461148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8FC08A0E-08F4-2288-634D-74E96EF6D2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78" y="3818298"/>
            <a:ext cx="2425183" cy="2698747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F25DCE9F-39E9-4CC8-B4D0-B0177B7C3B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43" y="6149977"/>
            <a:ext cx="2040000" cy="2698751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sp>
        <p:nvSpPr>
          <p:cNvPr id="60" name="Rectángulo 59"/>
          <p:cNvSpPr/>
          <p:nvPr/>
        </p:nvSpPr>
        <p:spPr>
          <a:xfrm>
            <a:off x="-141330" y="8624629"/>
            <a:ext cx="69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EFEFE"/>
                </a:solidFill>
                <a:effectLst>
                  <a:glow rad="101600">
                    <a:srgbClr val="FF0066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2024-2025</a:t>
            </a:r>
            <a:endParaRPr lang="es-ES" sz="8000" dirty="0">
              <a:ln w="0">
                <a:solidFill>
                  <a:schemeClr val="tx1"/>
                </a:solidFill>
              </a:ln>
              <a:solidFill>
                <a:srgbClr val="FEFEFE"/>
              </a:solidFill>
              <a:effectLst>
                <a:glow rad="101600">
                  <a:srgbClr val="FF0066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76200" y="28638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0">
                  <a:solidFill>
                    <a:srgbClr val="AB58B2"/>
                  </a:solidFill>
                </a:ln>
                <a:solidFill>
                  <a:srgbClr val="C196C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RISTMAS HUGS" panose="02000500000000000000" pitchFamily="2" charset="0"/>
                <a:ea typeface="AGTheMothership" panose="02000603000000000000" pitchFamily="2" charset="0"/>
              </a:rPr>
              <a:t>noviembre</a:t>
            </a:r>
            <a:endParaRPr lang="es-ES" sz="6000" dirty="0">
              <a:ln w="0">
                <a:solidFill>
                  <a:srgbClr val="AB58B2"/>
                </a:solidFill>
              </a:ln>
              <a:solidFill>
                <a:srgbClr val="C196C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RISTMAS HUGS" panose="02000500000000000000" pitchFamily="2" charset="0"/>
              <a:ea typeface="AGTheMothership" panose="02000603000000000000" pitchFamily="2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142083" y="300305"/>
            <a:ext cx="685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nfordElvis" panose="02000303000000000000" pitchFamily="2" charset="0"/>
                <a:ea typeface="StanfordElvis" panose="02000303000000000000" pitchFamily="2" charset="0"/>
              </a:rPr>
              <a:t>noviembre</a:t>
            </a:r>
            <a:endParaRPr lang="es-ES" sz="5400" spc="-300" dirty="0">
              <a:ln w="0">
                <a:solidFill>
                  <a:srgbClr val="4C7FC8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anfordElvis" panose="02000303000000000000" pitchFamily="2" charset="0"/>
              <a:ea typeface="StanfordElvis" panose="02000303000000000000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6076209"/>
            <a:ext cx="5398135" cy="3153410"/>
          </a:xfrm>
          <a:custGeom>
            <a:avLst/>
            <a:gdLst/>
            <a:ahLst/>
            <a:cxnLst/>
            <a:rect l="l" t="t" r="r" b="b"/>
            <a:pathLst>
              <a:path w="5398135" h="3153409">
                <a:moveTo>
                  <a:pt x="0" y="0"/>
                </a:moveTo>
                <a:lnTo>
                  <a:pt x="5397627" y="0"/>
                </a:lnTo>
              </a:path>
              <a:path w="5398135" h="3153409">
                <a:moveTo>
                  <a:pt x="0" y="348995"/>
                </a:moveTo>
                <a:lnTo>
                  <a:pt x="5397627" y="348995"/>
                </a:lnTo>
              </a:path>
              <a:path w="5398135" h="3153409">
                <a:moveTo>
                  <a:pt x="0" y="697991"/>
                </a:moveTo>
                <a:lnTo>
                  <a:pt x="5397627" y="697991"/>
                </a:lnTo>
              </a:path>
              <a:path w="5398135" h="3153409">
                <a:moveTo>
                  <a:pt x="0" y="1046988"/>
                </a:moveTo>
                <a:lnTo>
                  <a:pt x="5397627" y="1046988"/>
                </a:lnTo>
              </a:path>
              <a:path w="5398135" h="3153409">
                <a:moveTo>
                  <a:pt x="0" y="1395983"/>
                </a:moveTo>
                <a:lnTo>
                  <a:pt x="5397627" y="1395983"/>
                </a:lnTo>
              </a:path>
              <a:path w="5398135" h="3153409">
                <a:moveTo>
                  <a:pt x="0" y="1746503"/>
                </a:moveTo>
                <a:lnTo>
                  <a:pt x="5397627" y="1746503"/>
                </a:lnTo>
              </a:path>
              <a:path w="5398135" h="3153409">
                <a:moveTo>
                  <a:pt x="0" y="2095500"/>
                </a:moveTo>
                <a:lnTo>
                  <a:pt x="5397627" y="2095500"/>
                </a:lnTo>
              </a:path>
              <a:path w="5398135" h="3153409">
                <a:moveTo>
                  <a:pt x="0" y="2444496"/>
                </a:moveTo>
                <a:lnTo>
                  <a:pt x="5397627" y="2444496"/>
                </a:lnTo>
              </a:path>
              <a:path w="5398135" h="3153409">
                <a:moveTo>
                  <a:pt x="0" y="2804160"/>
                </a:moveTo>
                <a:lnTo>
                  <a:pt x="5397627" y="2804160"/>
                </a:lnTo>
              </a:path>
              <a:path w="5398135" h="3153409">
                <a:moveTo>
                  <a:pt x="0" y="3153155"/>
                </a:moveTo>
                <a:lnTo>
                  <a:pt x="5397627" y="3153155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90832"/>
            <a:ext cx="5867400" cy="399862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438"/>
            <a:ext cx="6858000" cy="26256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" y="8068525"/>
            <a:ext cx="1279459" cy="12771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447">
            <a:off x="5037521" y="5913793"/>
            <a:ext cx="1279459" cy="81783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 rot="16200000">
            <a:off x="-1411279" y="473444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57" y="7754018"/>
            <a:ext cx="2020701" cy="20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7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151373"/>
              </p:ext>
            </p:extLst>
          </p:nvPr>
        </p:nvGraphicFramePr>
        <p:xfrm>
          <a:off x="370690" y="1373808"/>
          <a:ext cx="6120000" cy="79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623089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542572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348912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287293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513042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298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354220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939025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21253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48166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2185645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01984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1829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016403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92001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73115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154167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6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532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95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9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821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119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965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553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82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929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86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369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353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058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463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45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753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900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69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074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47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12216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-1219200" y="16411"/>
            <a:ext cx="69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n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6F2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o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t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s</a:t>
            </a:r>
            <a:endParaRPr lang="es-ES" sz="8000" dirty="0">
              <a:ln w="0">
                <a:solidFill>
                  <a:schemeClr val="tx1"/>
                </a:solidFill>
              </a:ln>
              <a:solidFill>
                <a:srgbClr val="FF81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643438"/>
            <a:ext cx="6858000" cy="2625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 rot="16200000">
            <a:off x="-1411279" y="539103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6" y="8578147"/>
            <a:ext cx="94974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29" y="8542509"/>
            <a:ext cx="853080" cy="108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47" y="8563438"/>
            <a:ext cx="75855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17" y="8600346"/>
            <a:ext cx="104655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" y="8574405"/>
            <a:ext cx="11397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42509"/>
            <a:ext cx="73812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6" y="8592157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62" y="8582584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5" y="8601730"/>
            <a:ext cx="9708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31" y="8600346"/>
            <a:ext cx="81621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5" y="-8574"/>
            <a:ext cx="2340872" cy="23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94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76200" y="28638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0">
                  <a:solidFill>
                    <a:srgbClr val="54975E"/>
                  </a:solidFill>
                </a:ln>
                <a:solidFill>
                  <a:srgbClr val="B7F3B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RISTMAS HUGS" panose="02000500000000000000" pitchFamily="2" charset="0"/>
                <a:ea typeface="AGTheMothership" panose="02000603000000000000" pitchFamily="2" charset="0"/>
              </a:rPr>
              <a:t>diciembre</a:t>
            </a:r>
            <a:endParaRPr lang="es-ES" sz="6000" dirty="0">
              <a:ln w="0">
                <a:solidFill>
                  <a:srgbClr val="54975E"/>
                </a:solidFill>
              </a:ln>
              <a:solidFill>
                <a:srgbClr val="B7F3B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RISTMAS HUGS" panose="02000500000000000000" pitchFamily="2" charset="0"/>
              <a:ea typeface="AGTheMothership" panose="02000603000000000000" pitchFamily="2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142083" y="300305"/>
            <a:ext cx="685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nfordElvis" panose="02000303000000000000" pitchFamily="2" charset="0"/>
                <a:ea typeface="StanfordElvis" panose="02000303000000000000" pitchFamily="2" charset="0"/>
              </a:rPr>
              <a:t>diciembre</a:t>
            </a:r>
            <a:endParaRPr lang="es-ES" sz="5400" spc="-300" dirty="0">
              <a:ln w="0">
                <a:solidFill>
                  <a:srgbClr val="4C7FC8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anfordElvis" panose="02000303000000000000" pitchFamily="2" charset="0"/>
              <a:ea typeface="StanfordElvis" panose="02000303000000000000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6076209"/>
            <a:ext cx="5398135" cy="3153410"/>
          </a:xfrm>
          <a:custGeom>
            <a:avLst/>
            <a:gdLst/>
            <a:ahLst/>
            <a:cxnLst/>
            <a:rect l="l" t="t" r="r" b="b"/>
            <a:pathLst>
              <a:path w="5398135" h="3153409">
                <a:moveTo>
                  <a:pt x="0" y="0"/>
                </a:moveTo>
                <a:lnTo>
                  <a:pt x="5397627" y="0"/>
                </a:lnTo>
              </a:path>
              <a:path w="5398135" h="3153409">
                <a:moveTo>
                  <a:pt x="0" y="348995"/>
                </a:moveTo>
                <a:lnTo>
                  <a:pt x="5397627" y="348995"/>
                </a:lnTo>
              </a:path>
              <a:path w="5398135" h="3153409">
                <a:moveTo>
                  <a:pt x="0" y="697991"/>
                </a:moveTo>
                <a:lnTo>
                  <a:pt x="5397627" y="697991"/>
                </a:lnTo>
              </a:path>
              <a:path w="5398135" h="3153409">
                <a:moveTo>
                  <a:pt x="0" y="1046988"/>
                </a:moveTo>
                <a:lnTo>
                  <a:pt x="5397627" y="1046988"/>
                </a:lnTo>
              </a:path>
              <a:path w="5398135" h="3153409">
                <a:moveTo>
                  <a:pt x="0" y="1395983"/>
                </a:moveTo>
                <a:lnTo>
                  <a:pt x="5397627" y="1395983"/>
                </a:lnTo>
              </a:path>
              <a:path w="5398135" h="3153409">
                <a:moveTo>
                  <a:pt x="0" y="1746503"/>
                </a:moveTo>
                <a:lnTo>
                  <a:pt x="5397627" y="1746503"/>
                </a:lnTo>
              </a:path>
              <a:path w="5398135" h="3153409">
                <a:moveTo>
                  <a:pt x="0" y="2095500"/>
                </a:moveTo>
                <a:lnTo>
                  <a:pt x="5397627" y="2095500"/>
                </a:lnTo>
              </a:path>
              <a:path w="5398135" h="3153409">
                <a:moveTo>
                  <a:pt x="0" y="2444496"/>
                </a:moveTo>
                <a:lnTo>
                  <a:pt x="5397627" y="2444496"/>
                </a:lnTo>
              </a:path>
              <a:path w="5398135" h="3153409">
                <a:moveTo>
                  <a:pt x="0" y="2804160"/>
                </a:moveTo>
                <a:lnTo>
                  <a:pt x="5397627" y="2804160"/>
                </a:lnTo>
              </a:path>
              <a:path w="5398135" h="3153409">
                <a:moveTo>
                  <a:pt x="0" y="3153155"/>
                </a:moveTo>
                <a:lnTo>
                  <a:pt x="5397627" y="3153155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90832"/>
            <a:ext cx="5867400" cy="399862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438"/>
            <a:ext cx="6858000" cy="26256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" y="8068525"/>
            <a:ext cx="1279459" cy="12771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447">
            <a:off x="5037521" y="5913793"/>
            <a:ext cx="1279459" cy="81783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 rot="16200000">
            <a:off x="-1411279" y="473444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50" y="7697519"/>
            <a:ext cx="1885650" cy="19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8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57783"/>
              </p:ext>
            </p:extLst>
          </p:nvPr>
        </p:nvGraphicFramePr>
        <p:xfrm>
          <a:off x="370690" y="1373808"/>
          <a:ext cx="6120000" cy="79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623089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542572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348912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287293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513042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298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354220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939025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21253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48166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2185645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01984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1829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016403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92001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73115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154167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6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532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95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9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821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119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965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553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82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929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86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369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353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058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463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45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753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900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69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074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47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12216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-1219200" y="16411"/>
            <a:ext cx="69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n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6F2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o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t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s</a:t>
            </a:r>
            <a:endParaRPr lang="es-ES" sz="8000" dirty="0">
              <a:ln w="0">
                <a:solidFill>
                  <a:schemeClr val="tx1"/>
                </a:solidFill>
              </a:ln>
              <a:solidFill>
                <a:srgbClr val="FF81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643438"/>
            <a:ext cx="6858000" cy="2625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 rot="16200000">
            <a:off x="-1411279" y="539103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6" y="8578147"/>
            <a:ext cx="94974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29" y="8597400"/>
            <a:ext cx="853080" cy="108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47" y="8563438"/>
            <a:ext cx="75855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17" y="8600346"/>
            <a:ext cx="104655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" y="8574405"/>
            <a:ext cx="11397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42509"/>
            <a:ext cx="73812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6" y="8592157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62" y="8582584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5" y="8601730"/>
            <a:ext cx="9708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31" y="8600346"/>
            <a:ext cx="81621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09" y="346679"/>
            <a:ext cx="1885650" cy="19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9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142083" y="300305"/>
            <a:ext cx="685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nfordElvis" panose="02000303000000000000" pitchFamily="2" charset="0"/>
                <a:ea typeface="StanfordElvis" panose="02000303000000000000" pitchFamily="2" charset="0"/>
              </a:rPr>
              <a:t>enero</a:t>
            </a:r>
            <a:endParaRPr lang="es-ES" sz="5400" spc="-300" dirty="0">
              <a:ln w="0">
                <a:solidFill>
                  <a:srgbClr val="4C7FC8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anfordElvis" panose="02000303000000000000" pitchFamily="2" charset="0"/>
              <a:ea typeface="StanfordElvis" panose="02000303000000000000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76200" y="28638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0">
                  <a:solidFill>
                    <a:srgbClr val="497CC6"/>
                  </a:solidFill>
                </a:ln>
                <a:solidFill>
                  <a:srgbClr val="659F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RISTMAS HUGS" panose="02000500000000000000" pitchFamily="2" charset="0"/>
                <a:ea typeface="AGTheMothership" panose="02000603000000000000" pitchFamily="2" charset="0"/>
              </a:rPr>
              <a:t>enero</a:t>
            </a:r>
            <a:endParaRPr lang="es-ES" sz="6000" dirty="0">
              <a:ln w="0">
                <a:solidFill>
                  <a:srgbClr val="497CC6"/>
                </a:solidFill>
              </a:ln>
              <a:solidFill>
                <a:srgbClr val="659FD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RISTMAS HUGS" panose="02000500000000000000" pitchFamily="2" charset="0"/>
              <a:ea typeface="AGTheMothership" panose="02000603000000000000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6076209"/>
            <a:ext cx="5398135" cy="3153410"/>
          </a:xfrm>
          <a:custGeom>
            <a:avLst/>
            <a:gdLst/>
            <a:ahLst/>
            <a:cxnLst/>
            <a:rect l="l" t="t" r="r" b="b"/>
            <a:pathLst>
              <a:path w="5398135" h="3153409">
                <a:moveTo>
                  <a:pt x="0" y="0"/>
                </a:moveTo>
                <a:lnTo>
                  <a:pt x="5397627" y="0"/>
                </a:lnTo>
              </a:path>
              <a:path w="5398135" h="3153409">
                <a:moveTo>
                  <a:pt x="0" y="348995"/>
                </a:moveTo>
                <a:lnTo>
                  <a:pt x="5397627" y="348995"/>
                </a:lnTo>
              </a:path>
              <a:path w="5398135" h="3153409">
                <a:moveTo>
                  <a:pt x="0" y="697991"/>
                </a:moveTo>
                <a:lnTo>
                  <a:pt x="5397627" y="697991"/>
                </a:lnTo>
              </a:path>
              <a:path w="5398135" h="3153409">
                <a:moveTo>
                  <a:pt x="0" y="1046988"/>
                </a:moveTo>
                <a:lnTo>
                  <a:pt x="5397627" y="1046988"/>
                </a:lnTo>
              </a:path>
              <a:path w="5398135" h="3153409">
                <a:moveTo>
                  <a:pt x="0" y="1395983"/>
                </a:moveTo>
                <a:lnTo>
                  <a:pt x="5397627" y="1395983"/>
                </a:lnTo>
              </a:path>
              <a:path w="5398135" h="3153409">
                <a:moveTo>
                  <a:pt x="0" y="1746503"/>
                </a:moveTo>
                <a:lnTo>
                  <a:pt x="5397627" y="1746503"/>
                </a:lnTo>
              </a:path>
              <a:path w="5398135" h="3153409">
                <a:moveTo>
                  <a:pt x="0" y="2095500"/>
                </a:moveTo>
                <a:lnTo>
                  <a:pt x="5397627" y="2095500"/>
                </a:lnTo>
              </a:path>
              <a:path w="5398135" h="3153409">
                <a:moveTo>
                  <a:pt x="0" y="2444496"/>
                </a:moveTo>
                <a:lnTo>
                  <a:pt x="5397627" y="2444496"/>
                </a:lnTo>
              </a:path>
              <a:path w="5398135" h="3153409">
                <a:moveTo>
                  <a:pt x="0" y="2804160"/>
                </a:moveTo>
                <a:lnTo>
                  <a:pt x="5397627" y="2804160"/>
                </a:lnTo>
              </a:path>
              <a:path w="5398135" h="3153409">
                <a:moveTo>
                  <a:pt x="0" y="3153155"/>
                </a:moveTo>
                <a:lnTo>
                  <a:pt x="5397627" y="3153155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90832"/>
            <a:ext cx="5867400" cy="399862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438"/>
            <a:ext cx="6858000" cy="26256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" y="8068525"/>
            <a:ext cx="1279459" cy="12771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447">
            <a:off x="5037521" y="5913793"/>
            <a:ext cx="1279459" cy="81783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 rot="16200000">
            <a:off x="-1411279" y="473444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60" y="7567260"/>
            <a:ext cx="1639950" cy="20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8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190662"/>
              </p:ext>
            </p:extLst>
          </p:nvPr>
        </p:nvGraphicFramePr>
        <p:xfrm>
          <a:off x="370690" y="1373808"/>
          <a:ext cx="6120000" cy="79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623089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542572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348912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287293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513042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298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354220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939025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21253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48166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2185645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01984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1829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016403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92001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73115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154167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6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532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95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9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821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119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965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553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82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929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86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369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353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058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463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45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753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900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69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074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47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12216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-1219200" y="16411"/>
            <a:ext cx="69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n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6F2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o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t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s</a:t>
            </a:r>
            <a:endParaRPr lang="es-ES" sz="8000" dirty="0">
              <a:ln w="0">
                <a:solidFill>
                  <a:schemeClr val="tx1"/>
                </a:solidFill>
              </a:ln>
              <a:solidFill>
                <a:srgbClr val="FF81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643438"/>
            <a:ext cx="6858000" cy="2625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 rot="16200000">
            <a:off x="-1411279" y="539103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6" y="8578147"/>
            <a:ext cx="94974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29" y="8610600"/>
            <a:ext cx="853080" cy="108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47" y="8563438"/>
            <a:ext cx="75855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17" y="8600346"/>
            <a:ext cx="104655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" y="8574405"/>
            <a:ext cx="11397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42509"/>
            <a:ext cx="73812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6" y="8592157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62" y="8582584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5" y="8601730"/>
            <a:ext cx="9708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31" y="8600346"/>
            <a:ext cx="81621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57" y="216420"/>
            <a:ext cx="1639950" cy="20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3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76200" y="28638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0">
                  <a:solidFill>
                    <a:srgbClr val="F02937"/>
                  </a:solidFill>
                </a:ln>
                <a:solidFill>
                  <a:srgbClr val="F7712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RISTMAS HUGS" panose="02000500000000000000" pitchFamily="2" charset="0"/>
                <a:ea typeface="AGTheMothership" panose="02000603000000000000" pitchFamily="2" charset="0"/>
              </a:rPr>
              <a:t>febrero</a:t>
            </a:r>
            <a:endParaRPr lang="es-ES" sz="6000" dirty="0">
              <a:ln w="0">
                <a:solidFill>
                  <a:srgbClr val="F02937"/>
                </a:solidFill>
              </a:ln>
              <a:solidFill>
                <a:srgbClr val="F7712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RISTMAS HUGS" panose="02000500000000000000" pitchFamily="2" charset="0"/>
              <a:ea typeface="AGTheMothership" panose="02000603000000000000" pitchFamily="2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142083" y="300305"/>
            <a:ext cx="685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nfordElvis" panose="02000303000000000000" pitchFamily="2" charset="0"/>
                <a:ea typeface="StanfordElvis" panose="02000303000000000000" pitchFamily="2" charset="0"/>
              </a:rPr>
              <a:t>febrero</a:t>
            </a:r>
            <a:endParaRPr lang="es-ES" sz="5400" spc="-300" dirty="0">
              <a:ln w="0">
                <a:solidFill>
                  <a:srgbClr val="4C7FC8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anfordElvis" panose="02000303000000000000" pitchFamily="2" charset="0"/>
              <a:ea typeface="StanfordElvis" panose="02000303000000000000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6076209"/>
            <a:ext cx="5398135" cy="3153410"/>
          </a:xfrm>
          <a:custGeom>
            <a:avLst/>
            <a:gdLst/>
            <a:ahLst/>
            <a:cxnLst/>
            <a:rect l="l" t="t" r="r" b="b"/>
            <a:pathLst>
              <a:path w="5398135" h="3153409">
                <a:moveTo>
                  <a:pt x="0" y="0"/>
                </a:moveTo>
                <a:lnTo>
                  <a:pt x="5397627" y="0"/>
                </a:lnTo>
              </a:path>
              <a:path w="5398135" h="3153409">
                <a:moveTo>
                  <a:pt x="0" y="348995"/>
                </a:moveTo>
                <a:lnTo>
                  <a:pt x="5397627" y="348995"/>
                </a:lnTo>
              </a:path>
              <a:path w="5398135" h="3153409">
                <a:moveTo>
                  <a:pt x="0" y="697991"/>
                </a:moveTo>
                <a:lnTo>
                  <a:pt x="5397627" y="697991"/>
                </a:lnTo>
              </a:path>
              <a:path w="5398135" h="3153409">
                <a:moveTo>
                  <a:pt x="0" y="1046988"/>
                </a:moveTo>
                <a:lnTo>
                  <a:pt x="5397627" y="1046988"/>
                </a:lnTo>
              </a:path>
              <a:path w="5398135" h="3153409">
                <a:moveTo>
                  <a:pt x="0" y="1395983"/>
                </a:moveTo>
                <a:lnTo>
                  <a:pt x="5397627" y="1395983"/>
                </a:lnTo>
              </a:path>
              <a:path w="5398135" h="3153409">
                <a:moveTo>
                  <a:pt x="0" y="1746503"/>
                </a:moveTo>
                <a:lnTo>
                  <a:pt x="5397627" y="1746503"/>
                </a:lnTo>
              </a:path>
              <a:path w="5398135" h="3153409">
                <a:moveTo>
                  <a:pt x="0" y="2095500"/>
                </a:moveTo>
                <a:lnTo>
                  <a:pt x="5397627" y="2095500"/>
                </a:lnTo>
              </a:path>
              <a:path w="5398135" h="3153409">
                <a:moveTo>
                  <a:pt x="0" y="2444496"/>
                </a:moveTo>
                <a:lnTo>
                  <a:pt x="5397627" y="2444496"/>
                </a:lnTo>
              </a:path>
              <a:path w="5398135" h="3153409">
                <a:moveTo>
                  <a:pt x="0" y="2804160"/>
                </a:moveTo>
                <a:lnTo>
                  <a:pt x="5397627" y="2804160"/>
                </a:lnTo>
              </a:path>
              <a:path w="5398135" h="3153409">
                <a:moveTo>
                  <a:pt x="0" y="3153155"/>
                </a:moveTo>
                <a:lnTo>
                  <a:pt x="5397627" y="3153155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90832"/>
            <a:ext cx="5867400" cy="399862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438"/>
            <a:ext cx="6858000" cy="26256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" y="8068525"/>
            <a:ext cx="1279459" cy="12771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447">
            <a:off x="5037521" y="5913793"/>
            <a:ext cx="1279459" cy="81783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 rot="16200000">
            <a:off x="-1411279" y="473444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12" y="7519508"/>
            <a:ext cx="1451588" cy="21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797898"/>
              </p:ext>
            </p:extLst>
          </p:nvPr>
        </p:nvGraphicFramePr>
        <p:xfrm>
          <a:off x="370690" y="1373808"/>
          <a:ext cx="6120000" cy="79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623089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542572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348912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287293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513042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298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354220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939025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21253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48166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2185645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01984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1829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016403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92001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73115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154167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6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532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95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9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821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119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965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553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82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929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86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369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353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058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463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45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753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900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69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074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47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12216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-1219200" y="16411"/>
            <a:ext cx="69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n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6F2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o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t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s</a:t>
            </a:r>
            <a:endParaRPr lang="es-ES" sz="8000" dirty="0">
              <a:ln w="0">
                <a:solidFill>
                  <a:schemeClr val="tx1"/>
                </a:solidFill>
              </a:ln>
              <a:solidFill>
                <a:srgbClr val="FF81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643438"/>
            <a:ext cx="6858000" cy="2625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 rot="16200000">
            <a:off x="-1411279" y="539103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6" y="8578147"/>
            <a:ext cx="94974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29" y="8542509"/>
            <a:ext cx="853080" cy="108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47" y="8563438"/>
            <a:ext cx="75855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17" y="8600346"/>
            <a:ext cx="104655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" y="8574405"/>
            <a:ext cx="11397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42509"/>
            <a:ext cx="73812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6" y="8592157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62" y="8582584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5" y="8601730"/>
            <a:ext cx="9708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31" y="8600346"/>
            <a:ext cx="816210" cy="108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7171"/>
            <a:ext cx="1451588" cy="21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21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76200" y="28638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0">
                  <a:solidFill>
                    <a:srgbClr val="5E2F1D"/>
                  </a:solidFill>
                </a:ln>
                <a:solidFill>
                  <a:srgbClr val="FF82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RISTMAS HUGS" panose="02000500000000000000" pitchFamily="2" charset="0"/>
                <a:ea typeface="AGTheMothership" panose="02000603000000000000" pitchFamily="2" charset="0"/>
              </a:rPr>
              <a:t>marzo</a:t>
            </a:r>
            <a:endParaRPr lang="es-ES" sz="6000" dirty="0">
              <a:ln w="0">
                <a:solidFill>
                  <a:srgbClr val="5E2F1D"/>
                </a:solidFill>
              </a:ln>
              <a:solidFill>
                <a:srgbClr val="FF823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RISTMAS HUGS" panose="02000500000000000000" pitchFamily="2" charset="0"/>
              <a:ea typeface="AGTheMothership" panose="02000603000000000000" pitchFamily="2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142083" y="300305"/>
            <a:ext cx="685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nfordElvis" panose="02000303000000000000" pitchFamily="2" charset="0"/>
                <a:ea typeface="StanfordElvis" panose="02000303000000000000" pitchFamily="2" charset="0"/>
              </a:rPr>
              <a:t>marzo</a:t>
            </a:r>
            <a:endParaRPr lang="es-ES" sz="5400" spc="-300" dirty="0">
              <a:ln w="0">
                <a:solidFill>
                  <a:srgbClr val="4C7FC8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anfordElvis" panose="02000303000000000000" pitchFamily="2" charset="0"/>
              <a:ea typeface="StanfordElvis" panose="02000303000000000000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6076209"/>
            <a:ext cx="5398135" cy="3153410"/>
          </a:xfrm>
          <a:custGeom>
            <a:avLst/>
            <a:gdLst/>
            <a:ahLst/>
            <a:cxnLst/>
            <a:rect l="l" t="t" r="r" b="b"/>
            <a:pathLst>
              <a:path w="5398135" h="3153409">
                <a:moveTo>
                  <a:pt x="0" y="0"/>
                </a:moveTo>
                <a:lnTo>
                  <a:pt x="5397627" y="0"/>
                </a:lnTo>
              </a:path>
              <a:path w="5398135" h="3153409">
                <a:moveTo>
                  <a:pt x="0" y="348995"/>
                </a:moveTo>
                <a:lnTo>
                  <a:pt x="5397627" y="348995"/>
                </a:lnTo>
              </a:path>
              <a:path w="5398135" h="3153409">
                <a:moveTo>
                  <a:pt x="0" y="697991"/>
                </a:moveTo>
                <a:lnTo>
                  <a:pt x="5397627" y="697991"/>
                </a:lnTo>
              </a:path>
              <a:path w="5398135" h="3153409">
                <a:moveTo>
                  <a:pt x="0" y="1046988"/>
                </a:moveTo>
                <a:lnTo>
                  <a:pt x="5397627" y="1046988"/>
                </a:lnTo>
              </a:path>
              <a:path w="5398135" h="3153409">
                <a:moveTo>
                  <a:pt x="0" y="1395983"/>
                </a:moveTo>
                <a:lnTo>
                  <a:pt x="5397627" y="1395983"/>
                </a:lnTo>
              </a:path>
              <a:path w="5398135" h="3153409">
                <a:moveTo>
                  <a:pt x="0" y="1746503"/>
                </a:moveTo>
                <a:lnTo>
                  <a:pt x="5397627" y="1746503"/>
                </a:lnTo>
              </a:path>
              <a:path w="5398135" h="3153409">
                <a:moveTo>
                  <a:pt x="0" y="2095500"/>
                </a:moveTo>
                <a:lnTo>
                  <a:pt x="5397627" y="2095500"/>
                </a:lnTo>
              </a:path>
              <a:path w="5398135" h="3153409">
                <a:moveTo>
                  <a:pt x="0" y="2444496"/>
                </a:moveTo>
                <a:lnTo>
                  <a:pt x="5397627" y="2444496"/>
                </a:lnTo>
              </a:path>
              <a:path w="5398135" h="3153409">
                <a:moveTo>
                  <a:pt x="0" y="2804160"/>
                </a:moveTo>
                <a:lnTo>
                  <a:pt x="5397627" y="2804160"/>
                </a:lnTo>
              </a:path>
              <a:path w="5398135" h="3153409">
                <a:moveTo>
                  <a:pt x="0" y="3153155"/>
                </a:moveTo>
                <a:lnTo>
                  <a:pt x="5397627" y="3153155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90832"/>
            <a:ext cx="5867400" cy="399862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438"/>
            <a:ext cx="6858000" cy="26256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" y="8068525"/>
            <a:ext cx="1279459" cy="12771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447">
            <a:off x="5037521" y="5913793"/>
            <a:ext cx="1279459" cy="81783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 rot="16200000">
            <a:off x="-1411279" y="473444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25" y="7437600"/>
            <a:ext cx="1546545" cy="22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83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848365"/>
              </p:ext>
            </p:extLst>
          </p:nvPr>
        </p:nvGraphicFramePr>
        <p:xfrm>
          <a:off x="370690" y="1373808"/>
          <a:ext cx="6120000" cy="79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623089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542572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348912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287293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513042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298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354220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939025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21253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48166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2185645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01984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1829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016403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92001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73115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154167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6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532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95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9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821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119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965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553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82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929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86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369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353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058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463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45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753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900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69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074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47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12216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-1219200" y="16411"/>
            <a:ext cx="69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n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6F2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o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t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s</a:t>
            </a:r>
            <a:endParaRPr lang="es-ES" sz="8000" dirty="0">
              <a:ln w="0">
                <a:solidFill>
                  <a:schemeClr val="tx1"/>
                </a:solidFill>
              </a:ln>
              <a:solidFill>
                <a:srgbClr val="FF81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643438"/>
            <a:ext cx="6858000" cy="2625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 rot="16200000">
            <a:off x="-1411279" y="539103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6" y="8578147"/>
            <a:ext cx="94974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29" y="8542509"/>
            <a:ext cx="853080" cy="108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47" y="8563438"/>
            <a:ext cx="75855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17" y="8600346"/>
            <a:ext cx="104655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" y="8574405"/>
            <a:ext cx="11397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42509"/>
            <a:ext cx="73812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6" y="8592157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62" y="8582584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5" y="8601730"/>
            <a:ext cx="9708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31" y="8600346"/>
            <a:ext cx="81621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93" y="129684"/>
            <a:ext cx="1546545" cy="22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5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16"/>
          <p:cNvSpPr/>
          <p:nvPr/>
        </p:nvSpPr>
        <p:spPr>
          <a:xfrm>
            <a:off x="418802" y="4484626"/>
            <a:ext cx="5166360" cy="607060"/>
          </a:xfrm>
          <a:custGeom>
            <a:avLst/>
            <a:gdLst/>
            <a:ahLst/>
            <a:cxnLst/>
            <a:rect l="l" t="t" r="r" b="b"/>
            <a:pathLst>
              <a:path w="5166360" h="607060">
                <a:moveTo>
                  <a:pt x="5065268" y="0"/>
                </a:moveTo>
                <a:lnTo>
                  <a:pt x="101092" y="0"/>
                </a:lnTo>
                <a:lnTo>
                  <a:pt x="61743" y="7937"/>
                </a:lnTo>
                <a:lnTo>
                  <a:pt x="29610" y="29591"/>
                </a:lnTo>
                <a:lnTo>
                  <a:pt x="7944" y="61722"/>
                </a:lnTo>
                <a:lnTo>
                  <a:pt x="0" y="101091"/>
                </a:lnTo>
                <a:lnTo>
                  <a:pt x="0" y="505460"/>
                </a:lnTo>
                <a:lnTo>
                  <a:pt x="7944" y="544830"/>
                </a:lnTo>
                <a:lnTo>
                  <a:pt x="29610" y="576961"/>
                </a:lnTo>
                <a:lnTo>
                  <a:pt x="61743" y="598614"/>
                </a:lnTo>
                <a:lnTo>
                  <a:pt x="101092" y="606551"/>
                </a:lnTo>
                <a:lnTo>
                  <a:pt x="5065268" y="606551"/>
                </a:lnTo>
                <a:lnTo>
                  <a:pt x="5104638" y="598614"/>
                </a:lnTo>
                <a:lnTo>
                  <a:pt x="5136769" y="576960"/>
                </a:lnTo>
                <a:lnTo>
                  <a:pt x="5158422" y="544829"/>
                </a:lnTo>
                <a:lnTo>
                  <a:pt x="5166360" y="505460"/>
                </a:lnTo>
                <a:lnTo>
                  <a:pt x="5166360" y="101091"/>
                </a:lnTo>
                <a:lnTo>
                  <a:pt x="5158422" y="61721"/>
                </a:lnTo>
                <a:lnTo>
                  <a:pt x="5136769" y="29590"/>
                </a:lnTo>
                <a:lnTo>
                  <a:pt x="5104638" y="7937"/>
                </a:lnTo>
                <a:lnTo>
                  <a:pt x="5065268" y="0"/>
                </a:lnTo>
                <a:close/>
              </a:path>
            </a:pathLst>
          </a:custGeom>
          <a:solidFill>
            <a:srgbClr val="6F2F9F">
              <a:alpha val="32156"/>
            </a:srgbClr>
          </a:solidFill>
        </p:spPr>
        <p:txBody>
          <a:bodyPr wrap="square" lIns="0" tIns="0" rIns="0" bIns="0" rtlCol="0"/>
          <a:lstStyle/>
          <a:p>
            <a:endParaRPr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164237" y="8793905"/>
            <a:ext cx="613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Garabatos mayusculas" panose="02000507000000020003" pitchFamily="2" charset="0"/>
              </a:rPr>
              <a:t>http://www.imageneseducativas.com</a:t>
            </a: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33" y="-129853"/>
            <a:ext cx="3183364" cy="3427981"/>
          </a:xfrm>
          <a:prstGeom prst="rect">
            <a:avLst/>
          </a:prstGeom>
        </p:spPr>
      </p:pic>
      <p:sp>
        <p:nvSpPr>
          <p:cNvPr id="57" name="object 15"/>
          <p:cNvSpPr/>
          <p:nvPr/>
        </p:nvSpPr>
        <p:spPr>
          <a:xfrm>
            <a:off x="418802" y="3368868"/>
            <a:ext cx="5166360" cy="607060"/>
          </a:xfrm>
          <a:custGeom>
            <a:avLst/>
            <a:gdLst/>
            <a:ahLst/>
            <a:cxnLst/>
            <a:rect l="l" t="t" r="r" b="b"/>
            <a:pathLst>
              <a:path w="5166360" h="607060">
                <a:moveTo>
                  <a:pt x="5065268" y="0"/>
                </a:moveTo>
                <a:lnTo>
                  <a:pt x="101092" y="0"/>
                </a:lnTo>
                <a:lnTo>
                  <a:pt x="61743" y="7937"/>
                </a:lnTo>
                <a:lnTo>
                  <a:pt x="29610" y="29591"/>
                </a:lnTo>
                <a:lnTo>
                  <a:pt x="7944" y="61722"/>
                </a:lnTo>
                <a:lnTo>
                  <a:pt x="0" y="101092"/>
                </a:lnTo>
                <a:lnTo>
                  <a:pt x="0" y="505459"/>
                </a:lnTo>
                <a:lnTo>
                  <a:pt x="7944" y="544829"/>
                </a:lnTo>
                <a:lnTo>
                  <a:pt x="29610" y="576960"/>
                </a:lnTo>
                <a:lnTo>
                  <a:pt x="61743" y="598614"/>
                </a:lnTo>
                <a:lnTo>
                  <a:pt x="101092" y="606551"/>
                </a:lnTo>
                <a:lnTo>
                  <a:pt x="5065268" y="606551"/>
                </a:lnTo>
                <a:lnTo>
                  <a:pt x="5104638" y="598614"/>
                </a:lnTo>
                <a:lnTo>
                  <a:pt x="5136769" y="576960"/>
                </a:lnTo>
                <a:lnTo>
                  <a:pt x="5158422" y="544829"/>
                </a:lnTo>
                <a:lnTo>
                  <a:pt x="5166360" y="505459"/>
                </a:lnTo>
                <a:lnTo>
                  <a:pt x="5166360" y="101092"/>
                </a:lnTo>
                <a:lnTo>
                  <a:pt x="5158422" y="61722"/>
                </a:lnTo>
                <a:lnTo>
                  <a:pt x="5136769" y="29591"/>
                </a:lnTo>
                <a:lnTo>
                  <a:pt x="5104638" y="7937"/>
                </a:lnTo>
                <a:lnTo>
                  <a:pt x="5065268" y="0"/>
                </a:lnTo>
                <a:close/>
              </a:path>
            </a:pathLst>
          </a:custGeom>
          <a:solidFill>
            <a:srgbClr val="FF66CC">
              <a:alpha val="32156"/>
            </a:srgbClr>
          </a:solidFill>
        </p:spPr>
        <p:txBody>
          <a:bodyPr wrap="square" lIns="0" tIns="0" rIns="0" bIns="0" rtlCol="0"/>
          <a:lstStyle/>
          <a:p>
            <a:endParaRPr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2" name="object 21"/>
          <p:cNvSpPr/>
          <p:nvPr/>
        </p:nvSpPr>
        <p:spPr>
          <a:xfrm>
            <a:off x="383242" y="5600384"/>
            <a:ext cx="5201920" cy="664845"/>
          </a:xfrm>
          <a:custGeom>
            <a:avLst/>
            <a:gdLst/>
            <a:ahLst/>
            <a:cxnLst/>
            <a:rect l="l" t="t" r="r" b="b"/>
            <a:pathLst>
              <a:path w="5201920" h="664845">
                <a:moveTo>
                  <a:pt x="5090668" y="0"/>
                </a:moveTo>
                <a:lnTo>
                  <a:pt x="110744" y="0"/>
                </a:lnTo>
                <a:lnTo>
                  <a:pt x="67637" y="8695"/>
                </a:lnTo>
                <a:lnTo>
                  <a:pt x="32435" y="32416"/>
                </a:lnTo>
                <a:lnTo>
                  <a:pt x="8702" y="67615"/>
                </a:lnTo>
                <a:lnTo>
                  <a:pt x="0" y="110744"/>
                </a:lnTo>
                <a:lnTo>
                  <a:pt x="0" y="553720"/>
                </a:lnTo>
                <a:lnTo>
                  <a:pt x="8702" y="596848"/>
                </a:lnTo>
                <a:lnTo>
                  <a:pt x="32435" y="632047"/>
                </a:lnTo>
                <a:lnTo>
                  <a:pt x="67637" y="655768"/>
                </a:lnTo>
                <a:lnTo>
                  <a:pt x="110744" y="664463"/>
                </a:lnTo>
                <a:lnTo>
                  <a:pt x="5090668" y="664463"/>
                </a:lnTo>
                <a:lnTo>
                  <a:pt x="5133796" y="655768"/>
                </a:lnTo>
                <a:lnTo>
                  <a:pt x="5168995" y="632047"/>
                </a:lnTo>
                <a:lnTo>
                  <a:pt x="5192716" y="596848"/>
                </a:lnTo>
                <a:lnTo>
                  <a:pt x="5201412" y="553720"/>
                </a:lnTo>
                <a:lnTo>
                  <a:pt x="5201412" y="110744"/>
                </a:lnTo>
                <a:lnTo>
                  <a:pt x="5192716" y="67615"/>
                </a:lnTo>
                <a:lnTo>
                  <a:pt x="5168995" y="32416"/>
                </a:lnTo>
                <a:lnTo>
                  <a:pt x="5133796" y="8695"/>
                </a:lnTo>
                <a:lnTo>
                  <a:pt x="5090668" y="0"/>
                </a:lnTo>
                <a:close/>
              </a:path>
            </a:pathLst>
          </a:custGeom>
          <a:solidFill>
            <a:srgbClr val="63AEEE">
              <a:alpha val="32156"/>
            </a:srgbClr>
          </a:solidFill>
        </p:spPr>
        <p:txBody>
          <a:bodyPr wrap="square" lIns="0" tIns="0" rIns="0" bIns="0" rtlCol="0"/>
          <a:lstStyle/>
          <a:p>
            <a:endParaRPr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4" name="object 23"/>
          <p:cNvSpPr txBox="1"/>
          <p:nvPr/>
        </p:nvSpPr>
        <p:spPr>
          <a:xfrm>
            <a:off x="470255" y="7757288"/>
            <a:ext cx="117983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204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</a:t>
            </a:r>
            <a:r>
              <a:rPr sz="2950" spc="-11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</a:t>
            </a:r>
            <a:r>
              <a:rPr sz="2950" spc="-225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ado:</a:t>
            </a:r>
            <a:endParaRPr sz="295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6" name="object 26"/>
          <p:cNvSpPr/>
          <p:nvPr/>
        </p:nvSpPr>
        <p:spPr>
          <a:xfrm>
            <a:off x="5059680" y="7593141"/>
            <a:ext cx="1506220" cy="803275"/>
          </a:xfrm>
          <a:custGeom>
            <a:avLst/>
            <a:gdLst/>
            <a:ahLst/>
            <a:cxnLst/>
            <a:rect l="l" t="t" r="r" b="b"/>
            <a:pathLst>
              <a:path w="1506220" h="803275">
                <a:moveTo>
                  <a:pt x="1371853" y="0"/>
                </a:moveTo>
                <a:lnTo>
                  <a:pt x="133857" y="0"/>
                </a:lnTo>
                <a:lnTo>
                  <a:pt x="91553" y="6825"/>
                </a:lnTo>
                <a:lnTo>
                  <a:pt x="54809" y="25830"/>
                </a:lnTo>
                <a:lnTo>
                  <a:pt x="25830" y="54809"/>
                </a:lnTo>
                <a:lnTo>
                  <a:pt x="6825" y="91553"/>
                </a:lnTo>
                <a:lnTo>
                  <a:pt x="0" y="133858"/>
                </a:lnTo>
                <a:lnTo>
                  <a:pt x="0" y="669290"/>
                </a:lnTo>
                <a:lnTo>
                  <a:pt x="6825" y="711594"/>
                </a:lnTo>
                <a:lnTo>
                  <a:pt x="25830" y="748338"/>
                </a:lnTo>
                <a:lnTo>
                  <a:pt x="54809" y="777317"/>
                </a:lnTo>
                <a:lnTo>
                  <a:pt x="91553" y="796322"/>
                </a:lnTo>
                <a:lnTo>
                  <a:pt x="133857" y="803148"/>
                </a:lnTo>
                <a:lnTo>
                  <a:pt x="1371853" y="803148"/>
                </a:lnTo>
                <a:lnTo>
                  <a:pt x="1414158" y="796322"/>
                </a:lnTo>
                <a:lnTo>
                  <a:pt x="1450902" y="777317"/>
                </a:lnTo>
                <a:lnTo>
                  <a:pt x="1479881" y="748338"/>
                </a:lnTo>
                <a:lnTo>
                  <a:pt x="1498886" y="711594"/>
                </a:lnTo>
                <a:lnTo>
                  <a:pt x="1505712" y="669290"/>
                </a:lnTo>
                <a:lnTo>
                  <a:pt x="1505712" y="133858"/>
                </a:lnTo>
                <a:lnTo>
                  <a:pt x="1498886" y="91553"/>
                </a:lnTo>
                <a:lnTo>
                  <a:pt x="1479881" y="54809"/>
                </a:lnTo>
                <a:lnTo>
                  <a:pt x="1450902" y="25830"/>
                </a:lnTo>
                <a:lnTo>
                  <a:pt x="1414158" y="6825"/>
                </a:lnTo>
                <a:lnTo>
                  <a:pt x="1371853" y="0"/>
                </a:lnTo>
                <a:close/>
              </a:path>
            </a:pathLst>
          </a:custGeom>
          <a:solidFill>
            <a:srgbClr val="FFC000">
              <a:alpha val="48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FFC000"/>
              </a:solidFill>
            </a:endParaRPr>
          </a:p>
        </p:txBody>
      </p:sp>
      <p:sp>
        <p:nvSpPr>
          <p:cNvPr id="68" name="object 34"/>
          <p:cNvSpPr txBox="1"/>
          <p:nvPr/>
        </p:nvSpPr>
        <p:spPr>
          <a:xfrm>
            <a:off x="3680633" y="7756653"/>
            <a:ext cx="1173480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spc="-229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Grupo:</a:t>
            </a:r>
            <a:endParaRPr sz="295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-1343461" y="1403854"/>
            <a:ext cx="69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d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6F2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t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o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s</a:t>
            </a:r>
            <a:endParaRPr lang="es-ES" sz="8000" dirty="0">
              <a:ln w="0">
                <a:solidFill>
                  <a:schemeClr val="tx1"/>
                </a:solidFill>
              </a:ln>
              <a:solidFill>
                <a:srgbClr val="FF81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  <p:sp>
        <p:nvSpPr>
          <p:cNvPr id="76" name="Rectángulo 75"/>
          <p:cNvSpPr/>
          <p:nvPr/>
        </p:nvSpPr>
        <p:spPr>
          <a:xfrm>
            <a:off x="449207" y="3495774"/>
            <a:ext cx="612231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Nombre:_____________________________________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7" name="Rectángulo 76"/>
          <p:cNvSpPr/>
          <p:nvPr/>
        </p:nvSpPr>
        <p:spPr>
          <a:xfrm>
            <a:off x="449207" y="4560057"/>
            <a:ext cx="612231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Escuela:_____________________________________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-76956" y="5755859"/>
            <a:ext cx="612231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C.cC.T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.:_____________________________________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9" name="object 26"/>
          <p:cNvSpPr/>
          <p:nvPr/>
        </p:nvSpPr>
        <p:spPr>
          <a:xfrm>
            <a:off x="1653217" y="7548378"/>
            <a:ext cx="1506220" cy="803275"/>
          </a:xfrm>
          <a:custGeom>
            <a:avLst/>
            <a:gdLst/>
            <a:ahLst/>
            <a:cxnLst/>
            <a:rect l="l" t="t" r="r" b="b"/>
            <a:pathLst>
              <a:path w="1506220" h="803275">
                <a:moveTo>
                  <a:pt x="1371853" y="0"/>
                </a:moveTo>
                <a:lnTo>
                  <a:pt x="133857" y="0"/>
                </a:lnTo>
                <a:lnTo>
                  <a:pt x="91553" y="6825"/>
                </a:lnTo>
                <a:lnTo>
                  <a:pt x="54809" y="25830"/>
                </a:lnTo>
                <a:lnTo>
                  <a:pt x="25830" y="54809"/>
                </a:lnTo>
                <a:lnTo>
                  <a:pt x="6825" y="91553"/>
                </a:lnTo>
                <a:lnTo>
                  <a:pt x="0" y="133858"/>
                </a:lnTo>
                <a:lnTo>
                  <a:pt x="0" y="669290"/>
                </a:lnTo>
                <a:lnTo>
                  <a:pt x="6825" y="711594"/>
                </a:lnTo>
                <a:lnTo>
                  <a:pt x="25830" y="748338"/>
                </a:lnTo>
                <a:lnTo>
                  <a:pt x="54809" y="777317"/>
                </a:lnTo>
                <a:lnTo>
                  <a:pt x="91553" y="796322"/>
                </a:lnTo>
                <a:lnTo>
                  <a:pt x="133857" y="803148"/>
                </a:lnTo>
                <a:lnTo>
                  <a:pt x="1371853" y="803148"/>
                </a:lnTo>
                <a:lnTo>
                  <a:pt x="1414158" y="796322"/>
                </a:lnTo>
                <a:lnTo>
                  <a:pt x="1450902" y="777317"/>
                </a:lnTo>
                <a:lnTo>
                  <a:pt x="1479881" y="748338"/>
                </a:lnTo>
                <a:lnTo>
                  <a:pt x="1498886" y="711594"/>
                </a:lnTo>
                <a:lnTo>
                  <a:pt x="1505712" y="669290"/>
                </a:lnTo>
                <a:lnTo>
                  <a:pt x="1505712" y="133858"/>
                </a:lnTo>
                <a:lnTo>
                  <a:pt x="1498886" y="91553"/>
                </a:lnTo>
                <a:lnTo>
                  <a:pt x="1479881" y="54809"/>
                </a:lnTo>
                <a:lnTo>
                  <a:pt x="1450902" y="25830"/>
                </a:lnTo>
                <a:lnTo>
                  <a:pt x="1414158" y="6825"/>
                </a:lnTo>
                <a:lnTo>
                  <a:pt x="1371853" y="0"/>
                </a:lnTo>
                <a:close/>
              </a:path>
            </a:pathLst>
          </a:custGeom>
          <a:solidFill>
            <a:srgbClr val="FF0066">
              <a:alpha val="36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FFC000"/>
              </a:solidFill>
            </a:endParaRPr>
          </a:p>
        </p:txBody>
      </p:sp>
      <p:pic>
        <p:nvPicPr>
          <p:cNvPr id="80" name="Imagen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34" y="9605489"/>
            <a:ext cx="6858000" cy="268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76200" y="28638"/>
            <a:ext cx="6858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0">
                  <a:solidFill>
                    <a:srgbClr val="251C5B"/>
                  </a:solidFill>
                </a:ln>
                <a:solidFill>
                  <a:srgbClr val="736A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RISTMAS HUGS" panose="02000500000000000000" pitchFamily="2" charset="0"/>
                <a:ea typeface="AGTheMothership" panose="02000603000000000000" pitchFamily="2" charset="0"/>
              </a:rPr>
              <a:t>abril</a:t>
            </a:r>
          </a:p>
          <a:p>
            <a:pPr algn="ctr"/>
            <a:endParaRPr lang="es-ES" sz="6000" dirty="0">
              <a:ln w="0">
                <a:solidFill>
                  <a:srgbClr val="4C7FC8"/>
                </a:solidFill>
              </a:ln>
              <a:solidFill>
                <a:srgbClr val="41569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RISTMAS HUGS" panose="02000500000000000000" pitchFamily="2" charset="0"/>
              <a:ea typeface="AGTheMothership" panose="02000603000000000000" pitchFamily="2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142083" y="300305"/>
            <a:ext cx="685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nfordElvis" panose="02000303000000000000" pitchFamily="2" charset="0"/>
                <a:ea typeface="StanfordElvis" panose="02000303000000000000" pitchFamily="2" charset="0"/>
              </a:rPr>
              <a:t>abril</a:t>
            </a:r>
            <a:endParaRPr lang="es-ES" sz="5400" spc="-300" dirty="0">
              <a:ln w="0">
                <a:solidFill>
                  <a:srgbClr val="4C7FC8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anfordElvis" panose="02000303000000000000" pitchFamily="2" charset="0"/>
              <a:ea typeface="StanfordElvis" panose="02000303000000000000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6076209"/>
            <a:ext cx="5398135" cy="3153410"/>
          </a:xfrm>
          <a:custGeom>
            <a:avLst/>
            <a:gdLst/>
            <a:ahLst/>
            <a:cxnLst/>
            <a:rect l="l" t="t" r="r" b="b"/>
            <a:pathLst>
              <a:path w="5398135" h="3153409">
                <a:moveTo>
                  <a:pt x="0" y="0"/>
                </a:moveTo>
                <a:lnTo>
                  <a:pt x="5397627" y="0"/>
                </a:lnTo>
              </a:path>
              <a:path w="5398135" h="3153409">
                <a:moveTo>
                  <a:pt x="0" y="348995"/>
                </a:moveTo>
                <a:lnTo>
                  <a:pt x="5397627" y="348995"/>
                </a:lnTo>
              </a:path>
              <a:path w="5398135" h="3153409">
                <a:moveTo>
                  <a:pt x="0" y="697991"/>
                </a:moveTo>
                <a:lnTo>
                  <a:pt x="5397627" y="697991"/>
                </a:lnTo>
              </a:path>
              <a:path w="5398135" h="3153409">
                <a:moveTo>
                  <a:pt x="0" y="1046988"/>
                </a:moveTo>
                <a:lnTo>
                  <a:pt x="5397627" y="1046988"/>
                </a:lnTo>
              </a:path>
              <a:path w="5398135" h="3153409">
                <a:moveTo>
                  <a:pt x="0" y="1395983"/>
                </a:moveTo>
                <a:lnTo>
                  <a:pt x="5397627" y="1395983"/>
                </a:lnTo>
              </a:path>
              <a:path w="5398135" h="3153409">
                <a:moveTo>
                  <a:pt x="0" y="1746503"/>
                </a:moveTo>
                <a:lnTo>
                  <a:pt x="5397627" y="1746503"/>
                </a:lnTo>
              </a:path>
              <a:path w="5398135" h="3153409">
                <a:moveTo>
                  <a:pt x="0" y="2095500"/>
                </a:moveTo>
                <a:lnTo>
                  <a:pt x="5397627" y="2095500"/>
                </a:lnTo>
              </a:path>
              <a:path w="5398135" h="3153409">
                <a:moveTo>
                  <a:pt x="0" y="2444496"/>
                </a:moveTo>
                <a:lnTo>
                  <a:pt x="5397627" y="2444496"/>
                </a:lnTo>
              </a:path>
              <a:path w="5398135" h="3153409">
                <a:moveTo>
                  <a:pt x="0" y="2804160"/>
                </a:moveTo>
                <a:lnTo>
                  <a:pt x="5397627" y="2804160"/>
                </a:lnTo>
              </a:path>
              <a:path w="5398135" h="3153409">
                <a:moveTo>
                  <a:pt x="0" y="3153155"/>
                </a:moveTo>
                <a:lnTo>
                  <a:pt x="5397627" y="3153155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90832"/>
            <a:ext cx="5867400" cy="399862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438"/>
            <a:ext cx="6858000" cy="26256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" y="8068525"/>
            <a:ext cx="1279459" cy="12771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447">
            <a:off x="5037521" y="5913793"/>
            <a:ext cx="1279459" cy="81783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 rot="16200000">
            <a:off x="-1411279" y="473444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85" y="7816148"/>
            <a:ext cx="1606899" cy="18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93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799929"/>
              </p:ext>
            </p:extLst>
          </p:nvPr>
        </p:nvGraphicFramePr>
        <p:xfrm>
          <a:off x="370690" y="1373808"/>
          <a:ext cx="6120000" cy="79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623089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542572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348912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287293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513042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298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354220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939025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21253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48166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2185645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01984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1829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016403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92001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73115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154167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6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532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95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9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821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119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965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553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82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929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86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369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353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058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463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45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753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900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69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074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47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12216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-1219200" y="16411"/>
            <a:ext cx="69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n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6F2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o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t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s</a:t>
            </a:r>
            <a:endParaRPr lang="es-ES" sz="8000" dirty="0">
              <a:ln w="0">
                <a:solidFill>
                  <a:schemeClr val="tx1"/>
                </a:solidFill>
              </a:ln>
              <a:solidFill>
                <a:srgbClr val="FF81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643438"/>
            <a:ext cx="6858000" cy="2625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 rot="16200000">
            <a:off x="-1411279" y="539103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6" y="8578147"/>
            <a:ext cx="94974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29" y="8542509"/>
            <a:ext cx="853080" cy="108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47" y="8563438"/>
            <a:ext cx="75855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17" y="8600346"/>
            <a:ext cx="104655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" y="8574405"/>
            <a:ext cx="11397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42509"/>
            <a:ext cx="73812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6" y="8592157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62" y="8582584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5" y="8601730"/>
            <a:ext cx="9708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31" y="8600346"/>
            <a:ext cx="816210" cy="108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16" y="478282"/>
            <a:ext cx="1606899" cy="18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7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142083" y="300305"/>
            <a:ext cx="685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nfordElvis" panose="02000303000000000000" pitchFamily="2" charset="0"/>
                <a:ea typeface="StanfordElvis" panose="02000303000000000000" pitchFamily="2" charset="0"/>
              </a:rPr>
              <a:t>mayo</a:t>
            </a:r>
            <a:endParaRPr lang="es-ES" sz="5400" spc="-300" dirty="0">
              <a:ln w="0">
                <a:solidFill>
                  <a:srgbClr val="4C7FC8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anfordElvis" panose="02000303000000000000" pitchFamily="2" charset="0"/>
              <a:ea typeface="StanfordElvis" panose="02000303000000000000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76200" y="28638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0">
                  <a:solidFill>
                    <a:srgbClr val="4C7FC8"/>
                  </a:solidFill>
                </a:ln>
                <a:solidFill>
                  <a:srgbClr val="41569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RISTMAS HUGS" panose="02000500000000000000" pitchFamily="2" charset="0"/>
                <a:ea typeface="AGTheMothership" panose="02000603000000000000" pitchFamily="2" charset="0"/>
              </a:rPr>
              <a:t>mayo</a:t>
            </a:r>
            <a:endParaRPr lang="es-ES" sz="6000" dirty="0">
              <a:ln w="0">
                <a:solidFill>
                  <a:srgbClr val="4C7FC8"/>
                </a:solidFill>
              </a:ln>
              <a:solidFill>
                <a:srgbClr val="41569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RISTMAS HUGS" panose="02000500000000000000" pitchFamily="2" charset="0"/>
              <a:ea typeface="AGTheMothership" panose="02000603000000000000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6076209"/>
            <a:ext cx="5398135" cy="3153410"/>
          </a:xfrm>
          <a:custGeom>
            <a:avLst/>
            <a:gdLst/>
            <a:ahLst/>
            <a:cxnLst/>
            <a:rect l="l" t="t" r="r" b="b"/>
            <a:pathLst>
              <a:path w="5398135" h="3153409">
                <a:moveTo>
                  <a:pt x="0" y="0"/>
                </a:moveTo>
                <a:lnTo>
                  <a:pt x="5397627" y="0"/>
                </a:lnTo>
              </a:path>
              <a:path w="5398135" h="3153409">
                <a:moveTo>
                  <a:pt x="0" y="348995"/>
                </a:moveTo>
                <a:lnTo>
                  <a:pt x="5397627" y="348995"/>
                </a:lnTo>
              </a:path>
              <a:path w="5398135" h="3153409">
                <a:moveTo>
                  <a:pt x="0" y="697991"/>
                </a:moveTo>
                <a:lnTo>
                  <a:pt x="5397627" y="697991"/>
                </a:lnTo>
              </a:path>
              <a:path w="5398135" h="3153409">
                <a:moveTo>
                  <a:pt x="0" y="1046988"/>
                </a:moveTo>
                <a:lnTo>
                  <a:pt x="5397627" y="1046988"/>
                </a:lnTo>
              </a:path>
              <a:path w="5398135" h="3153409">
                <a:moveTo>
                  <a:pt x="0" y="1395983"/>
                </a:moveTo>
                <a:lnTo>
                  <a:pt x="5397627" y="1395983"/>
                </a:lnTo>
              </a:path>
              <a:path w="5398135" h="3153409">
                <a:moveTo>
                  <a:pt x="0" y="1746503"/>
                </a:moveTo>
                <a:lnTo>
                  <a:pt x="5397627" y="1746503"/>
                </a:lnTo>
              </a:path>
              <a:path w="5398135" h="3153409">
                <a:moveTo>
                  <a:pt x="0" y="2095500"/>
                </a:moveTo>
                <a:lnTo>
                  <a:pt x="5397627" y="2095500"/>
                </a:lnTo>
              </a:path>
              <a:path w="5398135" h="3153409">
                <a:moveTo>
                  <a:pt x="0" y="2444496"/>
                </a:moveTo>
                <a:lnTo>
                  <a:pt x="5397627" y="2444496"/>
                </a:lnTo>
              </a:path>
              <a:path w="5398135" h="3153409">
                <a:moveTo>
                  <a:pt x="0" y="2804160"/>
                </a:moveTo>
                <a:lnTo>
                  <a:pt x="5397627" y="2804160"/>
                </a:lnTo>
              </a:path>
              <a:path w="5398135" h="3153409">
                <a:moveTo>
                  <a:pt x="0" y="3153155"/>
                </a:moveTo>
                <a:lnTo>
                  <a:pt x="5397627" y="3153155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90832"/>
            <a:ext cx="5867400" cy="399862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438"/>
            <a:ext cx="6858000" cy="26256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" y="8068525"/>
            <a:ext cx="1279459" cy="12771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447">
            <a:off x="5037521" y="5913793"/>
            <a:ext cx="1279459" cy="81783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 rot="16200000">
            <a:off x="-1411279" y="473444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7357711"/>
            <a:ext cx="1929730" cy="23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93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479084"/>
              </p:ext>
            </p:extLst>
          </p:nvPr>
        </p:nvGraphicFramePr>
        <p:xfrm>
          <a:off x="370690" y="1373808"/>
          <a:ext cx="6120000" cy="79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623089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542572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348912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287293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513042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298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354220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939025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21253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48166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2185645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01984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1829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016403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92001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73115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154167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6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532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95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9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821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119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965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553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82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929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86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369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353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058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463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45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753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900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69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074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47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12216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-1219200" y="16411"/>
            <a:ext cx="69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n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6F2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o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t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s</a:t>
            </a:r>
            <a:endParaRPr lang="es-ES" sz="8000" dirty="0">
              <a:ln w="0">
                <a:solidFill>
                  <a:schemeClr val="tx1"/>
                </a:solidFill>
              </a:ln>
              <a:solidFill>
                <a:srgbClr val="FF81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643438"/>
            <a:ext cx="6858000" cy="2625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 rot="16200000">
            <a:off x="-1411279" y="539103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6" y="8578147"/>
            <a:ext cx="94974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29" y="8542509"/>
            <a:ext cx="853080" cy="108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47" y="8563438"/>
            <a:ext cx="75855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17" y="8600346"/>
            <a:ext cx="104655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" y="8574405"/>
            <a:ext cx="11397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42509"/>
            <a:ext cx="73812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6" y="8592157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62" y="8582584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5" y="8601730"/>
            <a:ext cx="9708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31" y="8600346"/>
            <a:ext cx="816210" cy="108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29" y="467913"/>
            <a:ext cx="1555673" cy="190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2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76200" y="28638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0">
                  <a:solidFill>
                    <a:srgbClr val="09656D"/>
                  </a:solidFill>
                </a:ln>
                <a:solidFill>
                  <a:srgbClr val="3ECD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RISTMAS HUGS" panose="02000500000000000000" pitchFamily="2" charset="0"/>
                <a:ea typeface="AGTheMothership" panose="02000603000000000000" pitchFamily="2" charset="0"/>
              </a:rPr>
              <a:t>junio</a:t>
            </a:r>
            <a:endParaRPr lang="es-ES" sz="6000" dirty="0">
              <a:ln w="0">
                <a:solidFill>
                  <a:srgbClr val="09656D"/>
                </a:solidFill>
              </a:ln>
              <a:solidFill>
                <a:srgbClr val="3ECDC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RISTMAS HUGS" panose="02000500000000000000" pitchFamily="2" charset="0"/>
              <a:ea typeface="AGTheMothership" panose="02000603000000000000" pitchFamily="2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142083" y="300305"/>
            <a:ext cx="685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nfordElvis" panose="02000303000000000000" pitchFamily="2" charset="0"/>
                <a:ea typeface="StanfordElvis" panose="02000303000000000000" pitchFamily="2" charset="0"/>
              </a:rPr>
              <a:t>junio</a:t>
            </a:r>
            <a:endParaRPr lang="es-ES" sz="5400" spc="-300" dirty="0">
              <a:ln w="0">
                <a:solidFill>
                  <a:srgbClr val="4C7FC8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anfordElvis" panose="02000303000000000000" pitchFamily="2" charset="0"/>
              <a:ea typeface="StanfordElvis" panose="02000303000000000000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6076209"/>
            <a:ext cx="5398135" cy="3153410"/>
          </a:xfrm>
          <a:custGeom>
            <a:avLst/>
            <a:gdLst/>
            <a:ahLst/>
            <a:cxnLst/>
            <a:rect l="l" t="t" r="r" b="b"/>
            <a:pathLst>
              <a:path w="5398135" h="3153409">
                <a:moveTo>
                  <a:pt x="0" y="0"/>
                </a:moveTo>
                <a:lnTo>
                  <a:pt x="5397627" y="0"/>
                </a:lnTo>
              </a:path>
              <a:path w="5398135" h="3153409">
                <a:moveTo>
                  <a:pt x="0" y="348995"/>
                </a:moveTo>
                <a:lnTo>
                  <a:pt x="5397627" y="348995"/>
                </a:lnTo>
              </a:path>
              <a:path w="5398135" h="3153409">
                <a:moveTo>
                  <a:pt x="0" y="697991"/>
                </a:moveTo>
                <a:lnTo>
                  <a:pt x="5397627" y="697991"/>
                </a:lnTo>
              </a:path>
              <a:path w="5398135" h="3153409">
                <a:moveTo>
                  <a:pt x="0" y="1046988"/>
                </a:moveTo>
                <a:lnTo>
                  <a:pt x="5397627" y="1046988"/>
                </a:lnTo>
              </a:path>
              <a:path w="5398135" h="3153409">
                <a:moveTo>
                  <a:pt x="0" y="1395983"/>
                </a:moveTo>
                <a:lnTo>
                  <a:pt x="5397627" y="1395983"/>
                </a:lnTo>
              </a:path>
              <a:path w="5398135" h="3153409">
                <a:moveTo>
                  <a:pt x="0" y="1746503"/>
                </a:moveTo>
                <a:lnTo>
                  <a:pt x="5397627" y="1746503"/>
                </a:lnTo>
              </a:path>
              <a:path w="5398135" h="3153409">
                <a:moveTo>
                  <a:pt x="0" y="2095500"/>
                </a:moveTo>
                <a:lnTo>
                  <a:pt x="5397627" y="2095500"/>
                </a:lnTo>
              </a:path>
              <a:path w="5398135" h="3153409">
                <a:moveTo>
                  <a:pt x="0" y="2444496"/>
                </a:moveTo>
                <a:lnTo>
                  <a:pt x="5397627" y="2444496"/>
                </a:lnTo>
              </a:path>
              <a:path w="5398135" h="3153409">
                <a:moveTo>
                  <a:pt x="0" y="2804160"/>
                </a:moveTo>
                <a:lnTo>
                  <a:pt x="5397627" y="2804160"/>
                </a:lnTo>
              </a:path>
              <a:path w="5398135" h="3153409">
                <a:moveTo>
                  <a:pt x="0" y="3153155"/>
                </a:moveTo>
                <a:lnTo>
                  <a:pt x="5397627" y="3153155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90832"/>
            <a:ext cx="5867400" cy="399862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438"/>
            <a:ext cx="6858000" cy="26256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" y="8068525"/>
            <a:ext cx="1279459" cy="12771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447">
            <a:off x="5037521" y="5913793"/>
            <a:ext cx="1279459" cy="81783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 rot="16200000">
            <a:off x="-1411279" y="473444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505886"/>
            <a:ext cx="2199362" cy="20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19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94790"/>
              </p:ext>
            </p:extLst>
          </p:nvPr>
        </p:nvGraphicFramePr>
        <p:xfrm>
          <a:off x="370690" y="1373808"/>
          <a:ext cx="6120000" cy="79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623089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542572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348912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287293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513042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298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354220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939025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21253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48166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2185645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01984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1829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016403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92001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73115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154167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6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532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95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9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821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119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965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553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82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929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86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369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353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058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463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45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753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900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69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074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47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12216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-1219200" y="16411"/>
            <a:ext cx="69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n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6F2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o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t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s</a:t>
            </a:r>
            <a:endParaRPr lang="es-ES" sz="8000" dirty="0">
              <a:ln w="0">
                <a:solidFill>
                  <a:schemeClr val="tx1"/>
                </a:solidFill>
              </a:ln>
              <a:solidFill>
                <a:srgbClr val="FF81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643438"/>
            <a:ext cx="6858000" cy="2625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 rot="16200000">
            <a:off x="-1411279" y="539103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6" y="8578147"/>
            <a:ext cx="94974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29" y="8542509"/>
            <a:ext cx="853080" cy="108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47" y="8563438"/>
            <a:ext cx="75855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17" y="8600346"/>
            <a:ext cx="104655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" y="8574405"/>
            <a:ext cx="11397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42509"/>
            <a:ext cx="73812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6" y="8592157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62" y="8582584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5" y="8601730"/>
            <a:ext cx="9708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31" y="8600346"/>
            <a:ext cx="81621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66" y="51444"/>
            <a:ext cx="2365040" cy="22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76200" y="28638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0">
                  <a:solidFill>
                    <a:srgbClr val="5374B5"/>
                  </a:solidFill>
                </a:ln>
                <a:solidFill>
                  <a:srgbClr val="87BAE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RISTMAS HUGS" panose="02000500000000000000" pitchFamily="2" charset="0"/>
                <a:ea typeface="AGTheMothership" panose="02000603000000000000" pitchFamily="2" charset="0"/>
              </a:rPr>
              <a:t>julio</a:t>
            </a:r>
            <a:endParaRPr lang="es-ES" sz="6000" dirty="0">
              <a:ln w="0">
                <a:solidFill>
                  <a:srgbClr val="5374B5"/>
                </a:solidFill>
              </a:ln>
              <a:solidFill>
                <a:srgbClr val="87BAE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RISTMAS HUGS" panose="02000500000000000000" pitchFamily="2" charset="0"/>
              <a:ea typeface="AGTheMothership" panose="02000603000000000000" pitchFamily="2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142083" y="300305"/>
            <a:ext cx="685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nfordElvis" panose="02000303000000000000" pitchFamily="2" charset="0"/>
                <a:ea typeface="StanfordElvis" panose="02000303000000000000" pitchFamily="2" charset="0"/>
              </a:rPr>
              <a:t>julio</a:t>
            </a:r>
            <a:endParaRPr lang="es-ES" sz="5400" spc="-300" dirty="0">
              <a:ln w="0">
                <a:solidFill>
                  <a:srgbClr val="4C7FC8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anfordElvis" panose="02000303000000000000" pitchFamily="2" charset="0"/>
              <a:ea typeface="StanfordElvis" panose="02000303000000000000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6076209"/>
            <a:ext cx="5398135" cy="3153410"/>
          </a:xfrm>
          <a:custGeom>
            <a:avLst/>
            <a:gdLst/>
            <a:ahLst/>
            <a:cxnLst/>
            <a:rect l="l" t="t" r="r" b="b"/>
            <a:pathLst>
              <a:path w="5398135" h="3153409">
                <a:moveTo>
                  <a:pt x="0" y="0"/>
                </a:moveTo>
                <a:lnTo>
                  <a:pt x="5397627" y="0"/>
                </a:lnTo>
              </a:path>
              <a:path w="5398135" h="3153409">
                <a:moveTo>
                  <a:pt x="0" y="348995"/>
                </a:moveTo>
                <a:lnTo>
                  <a:pt x="5397627" y="348995"/>
                </a:lnTo>
              </a:path>
              <a:path w="5398135" h="3153409">
                <a:moveTo>
                  <a:pt x="0" y="697991"/>
                </a:moveTo>
                <a:lnTo>
                  <a:pt x="5397627" y="697991"/>
                </a:lnTo>
              </a:path>
              <a:path w="5398135" h="3153409">
                <a:moveTo>
                  <a:pt x="0" y="1046988"/>
                </a:moveTo>
                <a:lnTo>
                  <a:pt x="5397627" y="1046988"/>
                </a:lnTo>
              </a:path>
              <a:path w="5398135" h="3153409">
                <a:moveTo>
                  <a:pt x="0" y="1395983"/>
                </a:moveTo>
                <a:lnTo>
                  <a:pt x="5397627" y="1395983"/>
                </a:lnTo>
              </a:path>
              <a:path w="5398135" h="3153409">
                <a:moveTo>
                  <a:pt x="0" y="1746503"/>
                </a:moveTo>
                <a:lnTo>
                  <a:pt x="5397627" y="1746503"/>
                </a:lnTo>
              </a:path>
              <a:path w="5398135" h="3153409">
                <a:moveTo>
                  <a:pt x="0" y="2095500"/>
                </a:moveTo>
                <a:lnTo>
                  <a:pt x="5397627" y="2095500"/>
                </a:lnTo>
              </a:path>
              <a:path w="5398135" h="3153409">
                <a:moveTo>
                  <a:pt x="0" y="2444496"/>
                </a:moveTo>
                <a:lnTo>
                  <a:pt x="5397627" y="2444496"/>
                </a:lnTo>
              </a:path>
              <a:path w="5398135" h="3153409">
                <a:moveTo>
                  <a:pt x="0" y="2804160"/>
                </a:moveTo>
                <a:lnTo>
                  <a:pt x="5397627" y="2804160"/>
                </a:lnTo>
              </a:path>
              <a:path w="5398135" h="3153409">
                <a:moveTo>
                  <a:pt x="0" y="3153155"/>
                </a:moveTo>
                <a:lnTo>
                  <a:pt x="5397627" y="3153155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90832"/>
            <a:ext cx="5867400" cy="399862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438"/>
            <a:ext cx="6858000" cy="26256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" y="8068525"/>
            <a:ext cx="1279459" cy="12771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447">
            <a:off x="5037521" y="5913793"/>
            <a:ext cx="1279459" cy="81783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 rot="16200000">
            <a:off x="-1411279" y="473444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83" y="7770900"/>
            <a:ext cx="1683204" cy="187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86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303123"/>
              </p:ext>
            </p:extLst>
          </p:nvPr>
        </p:nvGraphicFramePr>
        <p:xfrm>
          <a:off x="370690" y="1373808"/>
          <a:ext cx="6120000" cy="79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623089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542572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348912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287293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513042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298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354220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939025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21253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48166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2185645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01984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1829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016403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92001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73115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154167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6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532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95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9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821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119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965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553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82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929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86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369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353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058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463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45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753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900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69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074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47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12216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-1219200" y="16411"/>
            <a:ext cx="69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n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6F2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o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t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s</a:t>
            </a:r>
            <a:endParaRPr lang="es-ES" sz="8000" dirty="0">
              <a:ln w="0">
                <a:solidFill>
                  <a:schemeClr val="tx1"/>
                </a:solidFill>
              </a:ln>
              <a:solidFill>
                <a:srgbClr val="FF81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643438"/>
            <a:ext cx="6858000" cy="2625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 rot="16200000">
            <a:off x="-1411279" y="539103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6" y="8578147"/>
            <a:ext cx="94974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29" y="8542509"/>
            <a:ext cx="853080" cy="108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47" y="8563438"/>
            <a:ext cx="75855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17" y="8600346"/>
            <a:ext cx="104655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" y="8574405"/>
            <a:ext cx="11397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42509"/>
            <a:ext cx="73812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6" y="8592157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62" y="8582584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5" y="8601730"/>
            <a:ext cx="9708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31" y="8600346"/>
            <a:ext cx="816210" cy="108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64" y="403581"/>
            <a:ext cx="1683204" cy="187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69"/>
          <p:cNvSpPr/>
          <p:nvPr/>
        </p:nvSpPr>
        <p:spPr>
          <a:xfrm>
            <a:off x="-51834" y="228600"/>
            <a:ext cx="690983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c</a:t>
            </a:r>
            <a:r>
              <a:rPr lang="es-ES" sz="6600" dirty="0" smtClean="0">
                <a:ln w="0">
                  <a:solidFill>
                    <a:schemeClr val="tx1"/>
                  </a:solidFill>
                </a:ln>
                <a:solidFill>
                  <a:srgbClr val="6F2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66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l</a:t>
            </a:r>
            <a:r>
              <a:rPr lang="es-ES" sz="6600" dirty="0">
                <a:ln w="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e</a:t>
            </a:r>
            <a:r>
              <a:rPr lang="es-ES" sz="6600" dirty="0" smtClean="0">
                <a:ln w="0">
                  <a:solidFill>
                    <a:schemeClr val="tx1"/>
                  </a:solidFill>
                </a:ln>
                <a:solidFill>
                  <a:srgbClr val="F99B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n</a:t>
            </a:r>
            <a:r>
              <a:rPr lang="es-ES" sz="6600" dirty="0" smtClean="0">
                <a:ln w="0">
                  <a:solidFill>
                    <a:schemeClr val="tx1"/>
                  </a:solidFill>
                </a:ln>
                <a:solidFill>
                  <a:srgbClr val="56D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d</a:t>
            </a:r>
            <a:r>
              <a:rPr lang="es-ES" sz="6600" dirty="0" smtClean="0">
                <a:ln w="0">
                  <a:solidFill>
                    <a:schemeClr val="tx1"/>
                  </a:solidFill>
                </a:ln>
                <a:solidFill>
                  <a:srgbClr val="08E7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66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r</a:t>
            </a:r>
            <a:r>
              <a:rPr lang="es-ES" sz="66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i</a:t>
            </a:r>
            <a:r>
              <a:rPr lang="es-ES" sz="66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o</a:t>
            </a:r>
            <a:endParaRPr lang="es-ES" sz="6600" dirty="0">
              <a:ln w="0">
                <a:solidFill>
                  <a:schemeClr val="tx1"/>
                </a:solidFill>
              </a:ln>
              <a:solidFill>
                <a:srgbClr val="00AFE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  <p:pic>
        <p:nvPicPr>
          <p:cNvPr id="80" name="Imagen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34" y="9605489"/>
            <a:ext cx="6858000" cy="2683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" y="2057400"/>
            <a:ext cx="669990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09600" y="6076209"/>
            <a:ext cx="5398135" cy="3153410"/>
          </a:xfrm>
          <a:custGeom>
            <a:avLst/>
            <a:gdLst/>
            <a:ahLst/>
            <a:cxnLst/>
            <a:rect l="l" t="t" r="r" b="b"/>
            <a:pathLst>
              <a:path w="5398135" h="3153409">
                <a:moveTo>
                  <a:pt x="0" y="0"/>
                </a:moveTo>
                <a:lnTo>
                  <a:pt x="5397627" y="0"/>
                </a:lnTo>
              </a:path>
              <a:path w="5398135" h="3153409">
                <a:moveTo>
                  <a:pt x="0" y="348995"/>
                </a:moveTo>
                <a:lnTo>
                  <a:pt x="5397627" y="348995"/>
                </a:lnTo>
              </a:path>
              <a:path w="5398135" h="3153409">
                <a:moveTo>
                  <a:pt x="0" y="697991"/>
                </a:moveTo>
                <a:lnTo>
                  <a:pt x="5397627" y="697991"/>
                </a:lnTo>
              </a:path>
              <a:path w="5398135" h="3153409">
                <a:moveTo>
                  <a:pt x="0" y="1046988"/>
                </a:moveTo>
                <a:lnTo>
                  <a:pt x="5397627" y="1046988"/>
                </a:lnTo>
              </a:path>
              <a:path w="5398135" h="3153409">
                <a:moveTo>
                  <a:pt x="0" y="1395983"/>
                </a:moveTo>
                <a:lnTo>
                  <a:pt x="5397627" y="1395983"/>
                </a:lnTo>
              </a:path>
              <a:path w="5398135" h="3153409">
                <a:moveTo>
                  <a:pt x="0" y="1746503"/>
                </a:moveTo>
                <a:lnTo>
                  <a:pt x="5397627" y="1746503"/>
                </a:lnTo>
              </a:path>
              <a:path w="5398135" h="3153409">
                <a:moveTo>
                  <a:pt x="0" y="2095500"/>
                </a:moveTo>
                <a:lnTo>
                  <a:pt x="5397627" y="2095500"/>
                </a:lnTo>
              </a:path>
              <a:path w="5398135" h="3153409">
                <a:moveTo>
                  <a:pt x="0" y="2444496"/>
                </a:moveTo>
                <a:lnTo>
                  <a:pt x="5397627" y="2444496"/>
                </a:lnTo>
              </a:path>
              <a:path w="5398135" h="3153409">
                <a:moveTo>
                  <a:pt x="0" y="2804160"/>
                </a:moveTo>
                <a:lnTo>
                  <a:pt x="5397627" y="2804160"/>
                </a:lnTo>
              </a:path>
              <a:path w="5398135" h="3153409">
                <a:moveTo>
                  <a:pt x="0" y="3153155"/>
                </a:moveTo>
                <a:lnTo>
                  <a:pt x="5397627" y="3153155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76200" y="28638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0">
                  <a:solidFill>
                    <a:srgbClr val="4C7FC8"/>
                  </a:solidFill>
                </a:ln>
                <a:solidFill>
                  <a:srgbClr val="63AE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RISTMAS HUGS" panose="02000500000000000000" pitchFamily="2" charset="0"/>
                <a:ea typeface="AGTheMothership" panose="02000603000000000000" pitchFamily="2" charset="0"/>
              </a:rPr>
              <a:t>agosto</a:t>
            </a:r>
            <a:endParaRPr lang="es-ES" sz="6000" dirty="0">
              <a:ln w="0">
                <a:solidFill>
                  <a:srgbClr val="4C7FC8"/>
                </a:solidFill>
              </a:ln>
              <a:solidFill>
                <a:srgbClr val="63AEE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RISTMAS HUGS" panose="02000500000000000000" pitchFamily="2" charset="0"/>
              <a:ea typeface="AGTheMothership" panose="02000603000000000000" pitchFamily="2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163570" y="273208"/>
            <a:ext cx="685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nfordElvis" panose="02000303000000000000" pitchFamily="2" charset="0"/>
                <a:ea typeface="StanfordElvis" panose="02000303000000000000" pitchFamily="2" charset="0"/>
              </a:rPr>
              <a:t>agosto</a:t>
            </a:r>
            <a:endParaRPr lang="es-ES" sz="5400" dirty="0">
              <a:ln w="0">
                <a:solidFill>
                  <a:srgbClr val="4C7FC8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anfordElvis" panose="02000303000000000000" pitchFamily="2" charset="0"/>
              <a:ea typeface="StanfordElvis" panose="02000303000000000000" pitchFamily="2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90832"/>
            <a:ext cx="5867400" cy="399862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438"/>
            <a:ext cx="6858000" cy="26256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" y="8068525"/>
            <a:ext cx="1279459" cy="12771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447">
            <a:off x="5037521" y="5913793"/>
            <a:ext cx="1279459" cy="81783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 rot="16200000">
            <a:off x="-1411279" y="473444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17" y="0"/>
            <a:ext cx="1877834" cy="242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59988"/>
              </p:ext>
            </p:extLst>
          </p:nvPr>
        </p:nvGraphicFramePr>
        <p:xfrm>
          <a:off x="370690" y="1373808"/>
          <a:ext cx="6120000" cy="79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623089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542572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348912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287293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513042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298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354220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939025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21253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48166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2185645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01984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1829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016403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92001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73115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154167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6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532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95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9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821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119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965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553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82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929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86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369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353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058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463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45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753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900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69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074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47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12216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-1219200" y="16411"/>
            <a:ext cx="69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n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6F2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o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t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s</a:t>
            </a:r>
            <a:endParaRPr lang="es-ES" sz="8000" dirty="0">
              <a:ln w="0">
                <a:solidFill>
                  <a:schemeClr val="tx1"/>
                </a:solidFill>
              </a:ln>
              <a:solidFill>
                <a:srgbClr val="FF81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643438"/>
            <a:ext cx="6858000" cy="2625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 rot="16200000">
            <a:off x="-1411279" y="539103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6" y="8578147"/>
            <a:ext cx="94974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29" y="8597400"/>
            <a:ext cx="853080" cy="108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47" y="8563438"/>
            <a:ext cx="75855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17" y="8600346"/>
            <a:ext cx="104655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" y="8574405"/>
            <a:ext cx="11397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42509"/>
            <a:ext cx="73812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6" y="8592157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62" y="8582584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5" y="8601730"/>
            <a:ext cx="9708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31" y="8600346"/>
            <a:ext cx="81621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17" y="0"/>
            <a:ext cx="1877834" cy="24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142083" y="300305"/>
            <a:ext cx="685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nfordElvis" panose="02000303000000000000" pitchFamily="2" charset="0"/>
                <a:ea typeface="StanfordElvis" panose="02000303000000000000" pitchFamily="2" charset="0"/>
              </a:rPr>
              <a:t>septiembre</a:t>
            </a:r>
            <a:endParaRPr lang="es-ES" sz="5400" spc="-300" dirty="0">
              <a:ln w="0">
                <a:solidFill>
                  <a:srgbClr val="4C7FC8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anfordElvis" panose="02000303000000000000" pitchFamily="2" charset="0"/>
              <a:ea typeface="StanfordElvis" panose="02000303000000000000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76200" y="28638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err="1" smtClean="0">
                <a:ln w="0">
                  <a:solidFill>
                    <a:srgbClr val="4C7FC8"/>
                  </a:solidFill>
                </a:ln>
                <a:solidFill>
                  <a:srgbClr val="41569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RISTMAS HUGS" panose="02000500000000000000" pitchFamily="2" charset="0"/>
                <a:ea typeface="AGTheMothership" panose="02000603000000000000" pitchFamily="2" charset="0"/>
              </a:rPr>
              <a:t>septiemrbe</a:t>
            </a:r>
            <a:endParaRPr lang="es-ES" sz="6000" dirty="0">
              <a:ln w="0">
                <a:solidFill>
                  <a:srgbClr val="4C7FC8"/>
                </a:solidFill>
              </a:ln>
              <a:solidFill>
                <a:srgbClr val="41569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RISTMAS HUGS" panose="02000500000000000000" pitchFamily="2" charset="0"/>
              <a:ea typeface="AGTheMothership" panose="02000603000000000000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6076209"/>
            <a:ext cx="5398135" cy="3153410"/>
          </a:xfrm>
          <a:custGeom>
            <a:avLst/>
            <a:gdLst/>
            <a:ahLst/>
            <a:cxnLst/>
            <a:rect l="l" t="t" r="r" b="b"/>
            <a:pathLst>
              <a:path w="5398135" h="3153409">
                <a:moveTo>
                  <a:pt x="0" y="0"/>
                </a:moveTo>
                <a:lnTo>
                  <a:pt x="5397627" y="0"/>
                </a:lnTo>
              </a:path>
              <a:path w="5398135" h="3153409">
                <a:moveTo>
                  <a:pt x="0" y="348995"/>
                </a:moveTo>
                <a:lnTo>
                  <a:pt x="5397627" y="348995"/>
                </a:lnTo>
              </a:path>
              <a:path w="5398135" h="3153409">
                <a:moveTo>
                  <a:pt x="0" y="697991"/>
                </a:moveTo>
                <a:lnTo>
                  <a:pt x="5397627" y="697991"/>
                </a:lnTo>
              </a:path>
              <a:path w="5398135" h="3153409">
                <a:moveTo>
                  <a:pt x="0" y="1046988"/>
                </a:moveTo>
                <a:lnTo>
                  <a:pt x="5397627" y="1046988"/>
                </a:lnTo>
              </a:path>
              <a:path w="5398135" h="3153409">
                <a:moveTo>
                  <a:pt x="0" y="1395983"/>
                </a:moveTo>
                <a:lnTo>
                  <a:pt x="5397627" y="1395983"/>
                </a:lnTo>
              </a:path>
              <a:path w="5398135" h="3153409">
                <a:moveTo>
                  <a:pt x="0" y="1746503"/>
                </a:moveTo>
                <a:lnTo>
                  <a:pt x="5397627" y="1746503"/>
                </a:lnTo>
              </a:path>
              <a:path w="5398135" h="3153409">
                <a:moveTo>
                  <a:pt x="0" y="2095500"/>
                </a:moveTo>
                <a:lnTo>
                  <a:pt x="5397627" y="2095500"/>
                </a:lnTo>
              </a:path>
              <a:path w="5398135" h="3153409">
                <a:moveTo>
                  <a:pt x="0" y="2444496"/>
                </a:moveTo>
                <a:lnTo>
                  <a:pt x="5397627" y="2444496"/>
                </a:lnTo>
              </a:path>
              <a:path w="5398135" h="3153409">
                <a:moveTo>
                  <a:pt x="0" y="2804160"/>
                </a:moveTo>
                <a:lnTo>
                  <a:pt x="5397627" y="2804160"/>
                </a:lnTo>
              </a:path>
              <a:path w="5398135" h="3153409">
                <a:moveTo>
                  <a:pt x="0" y="3153155"/>
                </a:moveTo>
                <a:lnTo>
                  <a:pt x="5397627" y="3153155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90832"/>
            <a:ext cx="5867400" cy="399862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438"/>
            <a:ext cx="6858000" cy="26256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" y="8068525"/>
            <a:ext cx="1279459" cy="12771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447">
            <a:off x="5037521" y="5913793"/>
            <a:ext cx="1279459" cy="81783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 rot="16200000">
            <a:off x="-1411279" y="473444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20" y="7577443"/>
            <a:ext cx="1774200" cy="215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529198"/>
              </p:ext>
            </p:extLst>
          </p:nvPr>
        </p:nvGraphicFramePr>
        <p:xfrm>
          <a:off x="370690" y="1373808"/>
          <a:ext cx="6120000" cy="79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623089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542572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348912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287293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513042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298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354220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939025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21253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48166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2185645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01984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1829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016403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92001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73115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154167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6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532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95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9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821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119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965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553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82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929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86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369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353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058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463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45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753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900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69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074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47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12216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-1219200" y="16411"/>
            <a:ext cx="69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n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6F2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o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t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s</a:t>
            </a:r>
            <a:endParaRPr lang="es-ES" sz="8000" dirty="0">
              <a:ln w="0">
                <a:solidFill>
                  <a:schemeClr val="tx1"/>
                </a:solidFill>
              </a:ln>
              <a:solidFill>
                <a:srgbClr val="FF81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643438"/>
            <a:ext cx="6858000" cy="2625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 rot="16200000">
            <a:off x="-1411279" y="539103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6" y="8578147"/>
            <a:ext cx="94974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29" y="8542509"/>
            <a:ext cx="853080" cy="108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47" y="8563438"/>
            <a:ext cx="75855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17" y="8600346"/>
            <a:ext cx="104655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" y="8574405"/>
            <a:ext cx="11397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42509"/>
            <a:ext cx="73812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6" y="8592157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62" y="8582584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5" y="8601730"/>
            <a:ext cx="9708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31" y="8600346"/>
            <a:ext cx="816210" cy="108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34" y="5027"/>
            <a:ext cx="1973372" cy="239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6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76200" y="28638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0">
                  <a:solidFill>
                    <a:srgbClr val="F93956"/>
                  </a:solidFill>
                </a:ln>
                <a:solidFill>
                  <a:srgbClr val="FFA8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RISTMAS HUGS" panose="02000500000000000000" pitchFamily="2" charset="0"/>
                <a:ea typeface="AGTheMothership" panose="02000603000000000000" pitchFamily="2" charset="0"/>
              </a:rPr>
              <a:t>octubre</a:t>
            </a:r>
            <a:endParaRPr lang="es-ES" sz="6000" dirty="0">
              <a:ln w="0">
                <a:solidFill>
                  <a:srgbClr val="F93956"/>
                </a:solidFill>
              </a:ln>
              <a:solidFill>
                <a:srgbClr val="FFA8A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RISTMAS HUGS" panose="02000500000000000000" pitchFamily="2" charset="0"/>
              <a:ea typeface="AGTheMothership" panose="02000603000000000000" pitchFamily="2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506C846-7F59-4FAE-BEB9-3EAD3D97E452}"/>
              </a:ext>
            </a:extLst>
          </p:cNvPr>
          <p:cNvSpPr/>
          <p:nvPr/>
        </p:nvSpPr>
        <p:spPr>
          <a:xfrm>
            <a:off x="142083" y="300305"/>
            <a:ext cx="685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spc="-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nfordElvis" panose="02000303000000000000" pitchFamily="2" charset="0"/>
                <a:ea typeface="StanfordElvis" panose="02000303000000000000" pitchFamily="2" charset="0"/>
              </a:rPr>
              <a:t>octubre</a:t>
            </a:r>
            <a:endParaRPr lang="es-ES" sz="5400" spc="-300" dirty="0">
              <a:ln w="0">
                <a:solidFill>
                  <a:srgbClr val="4C7FC8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anfordElvis" panose="02000303000000000000" pitchFamily="2" charset="0"/>
              <a:ea typeface="StanfordElvis" panose="02000303000000000000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6076209"/>
            <a:ext cx="5398135" cy="3153410"/>
          </a:xfrm>
          <a:custGeom>
            <a:avLst/>
            <a:gdLst/>
            <a:ahLst/>
            <a:cxnLst/>
            <a:rect l="l" t="t" r="r" b="b"/>
            <a:pathLst>
              <a:path w="5398135" h="3153409">
                <a:moveTo>
                  <a:pt x="0" y="0"/>
                </a:moveTo>
                <a:lnTo>
                  <a:pt x="5397627" y="0"/>
                </a:lnTo>
              </a:path>
              <a:path w="5398135" h="3153409">
                <a:moveTo>
                  <a:pt x="0" y="348995"/>
                </a:moveTo>
                <a:lnTo>
                  <a:pt x="5397627" y="348995"/>
                </a:lnTo>
              </a:path>
              <a:path w="5398135" h="3153409">
                <a:moveTo>
                  <a:pt x="0" y="697991"/>
                </a:moveTo>
                <a:lnTo>
                  <a:pt x="5397627" y="697991"/>
                </a:lnTo>
              </a:path>
              <a:path w="5398135" h="3153409">
                <a:moveTo>
                  <a:pt x="0" y="1046988"/>
                </a:moveTo>
                <a:lnTo>
                  <a:pt x="5397627" y="1046988"/>
                </a:lnTo>
              </a:path>
              <a:path w="5398135" h="3153409">
                <a:moveTo>
                  <a:pt x="0" y="1395983"/>
                </a:moveTo>
                <a:lnTo>
                  <a:pt x="5397627" y="1395983"/>
                </a:lnTo>
              </a:path>
              <a:path w="5398135" h="3153409">
                <a:moveTo>
                  <a:pt x="0" y="1746503"/>
                </a:moveTo>
                <a:lnTo>
                  <a:pt x="5397627" y="1746503"/>
                </a:lnTo>
              </a:path>
              <a:path w="5398135" h="3153409">
                <a:moveTo>
                  <a:pt x="0" y="2095500"/>
                </a:moveTo>
                <a:lnTo>
                  <a:pt x="5397627" y="2095500"/>
                </a:lnTo>
              </a:path>
              <a:path w="5398135" h="3153409">
                <a:moveTo>
                  <a:pt x="0" y="2444496"/>
                </a:moveTo>
                <a:lnTo>
                  <a:pt x="5397627" y="2444496"/>
                </a:lnTo>
              </a:path>
              <a:path w="5398135" h="3153409">
                <a:moveTo>
                  <a:pt x="0" y="2804160"/>
                </a:moveTo>
                <a:lnTo>
                  <a:pt x="5397627" y="2804160"/>
                </a:lnTo>
              </a:path>
              <a:path w="5398135" h="3153409">
                <a:moveTo>
                  <a:pt x="0" y="3153155"/>
                </a:moveTo>
                <a:lnTo>
                  <a:pt x="5397627" y="3153155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90832"/>
            <a:ext cx="5867400" cy="399862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438"/>
            <a:ext cx="6858000" cy="26256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" y="8068525"/>
            <a:ext cx="1279459" cy="12771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447">
            <a:off x="5037521" y="5913793"/>
            <a:ext cx="1279459" cy="81783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 rot="16200000">
            <a:off x="-1411279" y="473444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35" y="7289934"/>
            <a:ext cx="1828800" cy="24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9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122114"/>
              </p:ext>
            </p:extLst>
          </p:nvPr>
        </p:nvGraphicFramePr>
        <p:xfrm>
          <a:off x="370690" y="1373808"/>
          <a:ext cx="6120000" cy="79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623089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542572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348912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287293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513042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298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354220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939025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921253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48166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2185645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01984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1829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016403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92001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73115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154167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6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532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953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9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821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119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965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553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82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929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86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369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353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058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463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45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753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900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69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074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47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12216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-1219200" y="16411"/>
            <a:ext cx="6909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n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6F2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o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AFE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t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a</a:t>
            </a:r>
            <a:r>
              <a:rPr lang="es-ES" sz="80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JoyOfMissingOutSolid" panose="02000603000000000000" pitchFamily="2" charset="0"/>
                <a:ea typeface="AGJoyOfMissingOutSolid" panose="02000603000000000000" pitchFamily="2" charset="0"/>
              </a:rPr>
              <a:t>s</a:t>
            </a:r>
            <a:endParaRPr lang="es-ES" sz="8000" dirty="0">
              <a:ln w="0">
                <a:solidFill>
                  <a:schemeClr val="tx1"/>
                </a:solidFill>
              </a:ln>
              <a:solidFill>
                <a:srgbClr val="FF81D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JoyOfMissingOutSolid" panose="02000603000000000000" pitchFamily="2" charset="0"/>
              <a:ea typeface="AGJoyOfMissingOutSolid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643438"/>
            <a:ext cx="6858000" cy="2625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9643438"/>
            <a:ext cx="302954" cy="302954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 rot="16200000">
            <a:off x="-1411279" y="5391030"/>
            <a:ext cx="3270447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www.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m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g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n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e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d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u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B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86E0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t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0D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i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0F93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v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945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a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3489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s.</a:t>
            </a:r>
            <a:r>
              <a:rPr lang="es-ES" sz="1400" dirty="0" smtClean="0">
                <a:ln w="0">
                  <a:solidFill>
                    <a:sysClr val="windowText" lastClr="000000"/>
                  </a:solidFill>
                </a:ln>
                <a:solidFill>
                  <a:srgbClr val="FF5C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HashtagNope" panose="02000603000000000000" pitchFamily="2" charset="0"/>
                <a:ea typeface="AGHashtagNope" panose="02000603000000000000" pitchFamily="2" charset="0"/>
              </a:rPr>
              <a:t>com</a:t>
            </a:r>
            <a:endParaRPr lang="es-ES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F348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6" y="8578147"/>
            <a:ext cx="94974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29" y="8597400"/>
            <a:ext cx="853080" cy="108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47" y="8563438"/>
            <a:ext cx="75855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17" y="8600346"/>
            <a:ext cx="104655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" y="8574405"/>
            <a:ext cx="11397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42509"/>
            <a:ext cx="73812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6" y="8592157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62" y="8582584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5" y="8601730"/>
            <a:ext cx="9708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31" y="8600346"/>
            <a:ext cx="81621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98" y="-76200"/>
            <a:ext cx="1779998" cy="236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22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Words>77</Words>
  <Application>Microsoft Office PowerPoint</Application>
  <PresentationFormat>A4 (210 x 297 mm)</PresentationFormat>
  <Paragraphs>70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9" baseType="lpstr">
      <vt:lpstr>AGHashtagNope</vt:lpstr>
      <vt:lpstr>AGJoyOfMissingOutSolid</vt:lpstr>
      <vt:lpstr>AGTheMothership</vt:lpstr>
      <vt:lpstr>Arial</vt:lpstr>
      <vt:lpstr>Calibri</vt:lpstr>
      <vt:lpstr>Calibri Light</vt:lpstr>
      <vt:lpstr>CHRISTMAS HUGS</vt:lpstr>
      <vt:lpstr>Garabatos mayusculas</vt:lpstr>
      <vt:lpstr>Noto Sans</vt:lpstr>
      <vt:lpstr>StanfordElvis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Gaby</dc:creator>
  <cp:lastModifiedBy>Antonio Ciudad Real Núñez</cp:lastModifiedBy>
  <cp:revision>14</cp:revision>
  <dcterms:created xsi:type="dcterms:W3CDTF">2024-06-29T06:37:22Z</dcterms:created>
  <dcterms:modified xsi:type="dcterms:W3CDTF">2024-07-01T09:21:47Z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2024-06-29T00:00:00Z</vt:filetime>
  </property>
</Properties>
</file>