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6" r:id="rId3"/>
    <p:sldId id="257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>
      <p:cViewPr varScale="1">
        <p:scale>
          <a:sx n="64" d="100"/>
          <a:sy n="64" d="100"/>
        </p:scale>
        <p:origin x="23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889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220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3768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955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6291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567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474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74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719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488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278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968E7E-DDCE-6C4A-BD42-6D8FF7CEE83E}" type="datetimeFigureOut">
              <a:rPr lang="es-MX" smtClean="0"/>
              <a:t>17/06/2024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AFB095-4F77-8C4D-837A-9E39F231461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54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nterfaz de usuario gráfica, Texto, Aplicación&#10;&#10;Descripción generada automáticamente con confianza media">
            <a:extLst>
              <a:ext uri="{FF2B5EF4-FFF2-40B4-BE49-F238E27FC236}">
                <a16:creationId xmlns:a16="http://schemas.microsoft.com/office/drawing/2014/main" id="{8634EEA7-9A83-E0BD-ED94-475BA7B6C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13"/>
            <a:ext cx="6858000" cy="9139774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EA9BD693-D8F6-3FD3-F99B-E9D123B8CF1F}"/>
              </a:ext>
            </a:extLst>
          </p:cNvPr>
          <p:cNvSpPr/>
          <p:nvPr/>
        </p:nvSpPr>
        <p:spPr>
          <a:xfrm>
            <a:off x="1876237" y="1898244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FC328E5-1B5F-C66E-FBEE-E0757B6007D0}"/>
              </a:ext>
            </a:extLst>
          </p:cNvPr>
          <p:cNvSpPr/>
          <p:nvPr/>
        </p:nvSpPr>
        <p:spPr>
          <a:xfrm>
            <a:off x="4706363" y="3054421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1FB2B7D1-83CF-EC74-7EBC-6CDB79BDB641}"/>
              </a:ext>
            </a:extLst>
          </p:cNvPr>
          <p:cNvSpPr/>
          <p:nvPr/>
        </p:nvSpPr>
        <p:spPr>
          <a:xfrm>
            <a:off x="4706363" y="3664021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11329CD-8A99-0316-029C-031900EDAFFF}"/>
              </a:ext>
            </a:extLst>
          </p:cNvPr>
          <p:cNvSpPr/>
          <p:nvPr/>
        </p:nvSpPr>
        <p:spPr>
          <a:xfrm>
            <a:off x="4706363" y="4171890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359CFF6-6B1E-5AA6-07A1-3877D5BDBDCC}"/>
              </a:ext>
            </a:extLst>
          </p:cNvPr>
          <p:cNvSpPr/>
          <p:nvPr/>
        </p:nvSpPr>
        <p:spPr>
          <a:xfrm>
            <a:off x="4706363" y="4765514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F206DD6-1D6A-C31C-CB22-4839B266C05E}"/>
              </a:ext>
            </a:extLst>
          </p:cNvPr>
          <p:cNvSpPr/>
          <p:nvPr/>
        </p:nvSpPr>
        <p:spPr>
          <a:xfrm>
            <a:off x="4706363" y="5359138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98A78B9C-4751-8175-99B0-D0250F20722E}"/>
              </a:ext>
            </a:extLst>
          </p:cNvPr>
          <p:cNvSpPr/>
          <p:nvPr/>
        </p:nvSpPr>
        <p:spPr>
          <a:xfrm>
            <a:off x="3316568" y="6656888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</p:spTree>
    <p:extLst>
      <p:ext uri="{BB962C8B-B14F-4D97-AF65-F5344CB8AC3E}">
        <p14:creationId xmlns:p14="http://schemas.microsoft.com/office/powerpoint/2010/main" val="96619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nterfaz de usuario gráfica, Texto, Aplicación&#10;&#10;Descripción generada automáticamente con confianza media">
            <a:extLst>
              <a:ext uri="{FF2B5EF4-FFF2-40B4-BE49-F238E27FC236}">
                <a16:creationId xmlns:a16="http://schemas.microsoft.com/office/drawing/2014/main" id="{A340D8D4-25F3-C593-627C-8EF50F860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39774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3C6364D4-7701-72C1-27D6-6986B4CE8BD1}"/>
              </a:ext>
            </a:extLst>
          </p:cNvPr>
          <p:cNvSpPr/>
          <p:nvPr/>
        </p:nvSpPr>
        <p:spPr>
          <a:xfrm>
            <a:off x="1876237" y="1938636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EBE2198-D10E-8068-47BC-B206BABF8743}"/>
              </a:ext>
            </a:extLst>
          </p:cNvPr>
          <p:cNvSpPr/>
          <p:nvPr/>
        </p:nvSpPr>
        <p:spPr>
          <a:xfrm>
            <a:off x="4706363" y="3054421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1D478329-B663-3819-68D9-EC1816CEF59D}"/>
              </a:ext>
            </a:extLst>
          </p:cNvPr>
          <p:cNvSpPr/>
          <p:nvPr/>
        </p:nvSpPr>
        <p:spPr>
          <a:xfrm>
            <a:off x="4706363" y="3664021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073CA66-8EA7-2978-4D5E-4F2A25C415FE}"/>
              </a:ext>
            </a:extLst>
          </p:cNvPr>
          <p:cNvSpPr/>
          <p:nvPr/>
        </p:nvSpPr>
        <p:spPr>
          <a:xfrm>
            <a:off x="4706363" y="4171890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FA0AA90-20AD-D2D7-9D77-F02118D48FF7}"/>
              </a:ext>
            </a:extLst>
          </p:cNvPr>
          <p:cNvSpPr/>
          <p:nvPr/>
        </p:nvSpPr>
        <p:spPr>
          <a:xfrm>
            <a:off x="4706363" y="4765514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E3BFB86-4D25-0462-D7FA-5FBC9B2E990C}"/>
              </a:ext>
            </a:extLst>
          </p:cNvPr>
          <p:cNvSpPr/>
          <p:nvPr/>
        </p:nvSpPr>
        <p:spPr>
          <a:xfrm>
            <a:off x="4706363" y="5359138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67E5235-0DA8-2165-0A61-4173F36207C8}"/>
              </a:ext>
            </a:extLst>
          </p:cNvPr>
          <p:cNvSpPr/>
          <p:nvPr/>
        </p:nvSpPr>
        <p:spPr>
          <a:xfrm>
            <a:off x="3316568" y="6656888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</p:spTree>
    <p:extLst>
      <p:ext uri="{BB962C8B-B14F-4D97-AF65-F5344CB8AC3E}">
        <p14:creationId xmlns:p14="http://schemas.microsoft.com/office/powerpoint/2010/main" val="2408678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nterfaz de usuario gráfica&#10;&#10;Descripción generada automáticamente con confianza media">
            <a:extLst>
              <a:ext uri="{FF2B5EF4-FFF2-40B4-BE49-F238E27FC236}">
                <a16:creationId xmlns:a16="http://schemas.microsoft.com/office/drawing/2014/main" id="{651040D6-9C30-45D5-FAFA-3DEBA45F4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26"/>
            <a:ext cx="6858000" cy="9139774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B584B231-9EB0-9210-6E98-697B4450CA8A}"/>
              </a:ext>
            </a:extLst>
          </p:cNvPr>
          <p:cNvSpPr/>
          <p:nvPr/>
        </p:nvSpPr>
        <p:spPr>
          <a:xfrm>
            <a:off x="1876237" y="1938636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FDDD669-E29F-8505-17AB-565465189BEC}"/>
              </a:ext>
            </a:extLst>
          </p:cNvPr>
          <p:cNvSpPr/>
          <p:nvPr/>
        </p:nvSpPr>
        <p:spPr>
          <a:xfrm>
            <a:off x="4706363" y="3054421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DD02665A-F9A9-DEC5-F4C6-61F5C3C4A0DD}"/>
              </a:ext>
            </a:extLst>
          </p:cNvPr>
          <p:cNvSpPr/>
          <p:nvPr/>
        </p:nvSpPr>
        <p:spPr>
          <a:xfrm>
            <a:off x="4706363" y="3664021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5F834A4-2A7D-F02D-350A-D9EC10212D84}"/>
              </a:ext>
            </a:extLst>
          </p:cNvPr>
          <p:cNvSpPr/>
          <p:nvPr/>
        </p:nvSpPr>
        <p:spPr>
          <a:xfrm>
            <a:off x="4706363" y="4171890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1C2BFC14-05FF-C014-E67E-FDC78B1BC285}"/>
              </a:ext>
            </a:extLst>
          </p:cNvPr>
          <p:cNvSpPr/>
          <p:nvPr/>
        </p:nvSpPr>
        <p:spPr>
          <a:xfrm>
            <a:off x="4706363" y="4765514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2D51677-6F85-7DEE-6274-121ADDD817BE}"/>
              </a:ext>
            </a:extLst>
          </p:cNvPr>
          <p:cNvSpPr/>
          <p:nvPr/>
        </p:nvSpPr>
        <p:spPr>
          <a:xfrm>
            <a:off x="4706363" y="5359138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3E8875E-9CB4-9D88-BF4F-9FC6CAD6965C}"/>
              </a:ext>
            </a:extLst>
          </p:cNvPr>
          <p:cNvSpPr/>
          <p:nvPr/>
        </p:nvSpPr>
        <p:spPr>
          <a:xfrm>
            <a:off x="3316568" y="6656888"/>
            <a:ext cx="14403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Editar texto</a:t>
            </a:r>
          </a:p>
        </p:txBody>
      </p:sp>
    </p:spTree>
    <p:extLst>
      <p:ext uri="{BB962C8B-B14F-4D97-AF65-F5344CB8AC3E}">
        <p14:creationId xmlns:p14="http://schemas.microsoft.com/office/powerpoint/2010/main" val="37660107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42</Words>
  <Application>Microsoft Office PowerPoint</Application>
  <PresentationFormat>Carta (216 x 279 mm)</PresentationFormat>
  <Paragraphs>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Verónica De la Garza</dc:creator>
  <cp:lastModifiedBy>Antonio Ciudad Real Núñez</cp:lastModifiedBy>
  <cp:revision>3</cp:revision>
  <dcterms:created xsi:type="dcterms:W3CDTF">2024-06-13T15:41:12Z</dcterms:created>
  <dcterms:modified xsi:type="dcterms:W3CDTF">2024-06-17T16:28:13Z</dcterms:modified>
</cp:coreProperties>
</file>