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26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60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647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267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701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65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318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259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96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479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810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F572-E680-F744-8D4E-5AA231D7DCBE}" type="datetimeFigureOut">
              <a:rPr lang="es-ES_tradnl" smtClean="0"/>
              <a:t>14/06/2024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046D-D430-D942-B4CF-71416A3585C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1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500C6-6FCD-D130-B1D7-C9257696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" b="3979"/>
          <a:stretch/>
        </p:blipFill>
        <p:spPr>
          <a:xfrm rot="5400000">
            <a:off x="1142999" y="-1142999"/>
            <a:ext cx="6858001" cy="9144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65310D-3F84-793D-2E86-24316428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" t="45071" r="28463" b="46479"/>
          <a:stretch/>
        </p:blipFill>
        <p:spPr>
          <a:xfrm>
            <a:off x="886018" y="80147"/>
            <a:ext cx="7543240" cy="12234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B68CD7-049A-8C64-C94B-DC2AC8A6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7" t="72770" r="39630" b="20657"/>
          <a:stretch/>
        </p:blipFill>
        <p:spPr>
          <a:xfrm>
            <a:off x="2972328" y="3893734"/>
            <a:ext cx="3567448" cy="678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1EA793-0366-2DD1-CCF9-4B6B5FBA4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8" t="55211" r="72793" b="37418"/>
          <a:stretch/>
        </p:blipFill>
        <p:spPr>
          <a:xfrm>
            <a:off x="903545" y="1221242"/>
            <a:ext cx="2045034" cy="89186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861F9BD-B9CC-3827-F040-8A6D93962BF0}"/>
              </a:ext>
            </a:extLst>
          </p:cNvPr>
          <p:cNvSpPr txBox="1"/>
          <p:nvPr/>
        </p:nvSpPr>
        <p:spPr>
          <a:xfrm>
            <a:off x="714736" y="2113104"/>
            <a:ext cx="7714522" cy="170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Century Gothic" panose="020B0502020202020204" pitchFamily="34" charset="0"/>
              </a:rPr>
              <a:t>Por su </a:t>
            </a:r>
            <a:r>
              <a:rPr lang="es-ES_tradnl" b="1" u="sng" dirty="0">
                <a:latin typeface="Century Gothic" panose="020B0502020202020204" pitchFamily="34" charset="0"/>
              </a:rPr>
              <a:t>gran desempeño</a:t>
            </a:r>
            <a:r>
              <a:rPr lang="es-ES_tradnl" dirty="0">
                <a:latin typeface="Century Gothic" panose="020B0502020202020204" pitchFamily="34" charset="0"/>
              </a:rPr>
              <a:t>, </a:t>
            </a:r>
            <a:r>
              <a:rPr lang="es-ES_tradnl" b="1" u="sng" dirty="0">
                <a:latin typeface="Century Gothic" panose="020B0502020202020204" pitchFamily="34" charset="0"/>
              </a:rPr>
              <a:t>compromiso</a:t>
            </a:r>
            <a:r>
              <a:rPr lang="es-ES_tradnl" dirty="0">
                <a:latin typeface="Century Gothic" panose="020B0502020202020204" pitchFamily="34" charset="0"/>
              </a:rPr>
              <a:t> </a:t>
            </a:r>
            <a:r>
              <a:rPr lang="es-ES_tradnl" b="1" u="sng" dirty="0">
                <a:latin typeface="Century Gothic" panose="020B0502020202020204" pitchFamily="34" charset="0"/>
              </a:rPr>
              <a:t>y</a:t>
            </a:r>
            <a:r>
              <a:rPr lang="es-ES_tradnl" b="1" dirty="0">
                <a:latin typeface="Century Gothic" panose="020B0502020202020204" pitchFamily="34" charset="0"/>
              </a:rPr>
              <a:t>  </a:t>
            </a:r>
            <a:r>
              <a:rPr lang="es-ES_tradnl" b="1" u="sng" dirty="0">
                <a:latin typeface="Century Gothic" panose="020B0502020202020204" pitchFamily="34" charset="0"/>
              </a:rPr>
              <a:t>responsabilidad</a:t>
            </a: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dirty="0">
                <a:latin typeface="Century Gothic" panose="020B0502020202020204" pitchFamily="34" charset="0"/>
              </a:rPr>
              <a:t>demostrada durante su estancia en el grupo de </a:t>
            </a:r>
            <a:r>
              <a:rPr lang="es-ES_tradnl" b="1" dirty="0">
                <a:latin typeface="Century Gothic" panose="020B0502020202020204" pitchFamily="34" charset="0"/>
              </a:rPr>
              <a:t>PRIMER GRADO “A”</a:t>
            </a:r>
            <a:r>
              <a:rPr lang="es-ES_tradnl" dirty="0">
                <a:latin typeface="Century Gothic" panose="020B0502020202020204" pitchFamily="34" charset="0"/>
              </a:rPr>
              <a:t>, obteniendo así un promedio final de </a:t>
            </a:r>
            <a:r>
              <a:rPr lang="es-ES_tradnl" b="1" dirty="0">
                <a:latin typeface="Century Gothic" panose="020B0502020202020204" pitchFamily="34" charset="0"/>
              </a:rPr>
              <a:t>_____ </a:t>
            </a:r>
            <a:r>
              <a:rPr lang="es-ES_tradnl" dirty="0">
                <a:latin typeface="Century Gothic" panose="020B0502020202020204" pitchFamily="34" charset="0"/>
              </a:rPr>
              <a:t>correspondiente al ciclo escolar 2023-2024.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E08F09-0D5F-C183-0CFF-CB12F55D55BA}"/>
              </a:ext>
            </a:extLst>
          </p:cNvPr>
          <p:cNvSpPr txBox="1"/>
          <p:nvPr/>
        </p:nvSpPr>
        <p:spPr>
          <a:xfrm>
            <a:off x="799021" y="4595419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ATENTAMENTE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DOCENTE DE GRUPO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9B0097-EA37-7102-C516-506B343D72B5}"/>
              </a:ext>
            </a:extLst>
          </p:cNvPr>
          <p:cNvSpPr txBox="1"/>
          <p:nvPr/>
        </p:nvSpPr>
        <p:spPr>
          <a:xfrm>
            <a:off x="5278002" y="4595418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Vo. Bo.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DIRECCIÓN ESCOLAR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9E44D9-317E-1652-B65B-797CDF766F7C}"/>
              </a:ext>
            </a:extLst>
          </p:cNvPr>
          <p:cNvSpPr txBox="1"/>
          <p:nvPr/>
        </p:nvSpPr>
        <p:spPr>
          <a:xfrm>
            <a:off x="430697" y="5941539"/>
            <a:ext cx="4137696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4CA9A8-CDB4-D544-747E-0AB2C529BCD8}"/>
              </a:ext>
            </a:extLst>
          </p:cNvPr>
          <p:cNvSpPr txBox="1"/>
          <p:nvPr/>
        </p:nvSpPr>
        <p:spPr>
          <a:xfrm>
            <a:off x="5048689" y="5930904"/>
            <a:ext cx="4137697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0B68BC9-6F71-B307-E26A-FBC89364380B}"/>
              </a:ext>
            </a:extLst>
          </p:cNvPr>
          <p:cNvSpPr/>
          <p:nvPr/>
        </p:nvSpPr>
        <p:spPr>
          <a:xfrm>
            <a:off x="141669" y="193183"/>
            <a:ext cx="8860662" cy="647807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054E691-F0C2-286D-201C-744B5B7E3BD8}"/>
              </a:ext>
            </a:extLst>
          </p:cNvPr>
          <p:cNvCxnSpPr/>
          <p:nvPr/>
        </p:nvCxnSpPr>
        <p:spPr>
          <a:xfrm>
            <a:off x="628378" y="5930904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C3C5568-F85E-2ED8-1918-25D351A1C3F4}"/>
              </a:ext>
            </a:extLst>
          </p:cNvPr>
          <p:cNvCxnSpPr/>
          <p:nvPr/>
        </p:nvCxnSpPr>
        <p:spPr>
          <a:xfrm>
            <a:off x="5107359" y="5909468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D953553-395A-9C39-3E77-454BE1B7DFA8}"/>
              </a:ext>
            </a:extLst>
          </p:cNvPr>
          <p:cNvSpPr/>
          <p:nvPr/>
        </p:nvSpPr>
        <p:spPr>
          <a:xfrm>
            <a:off x="6849225" y="6408656"/>
            <a:ext cx="1897496" cy="354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85CE3-C906-FB4B-C596-B23B7D04A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19718" r="50000" b="74461"/>
          <a:stretch/>
        </p:blipFill>
        <p:spPr>
          <a:xfrm>
            <a:off x="6889298" y="6435322"/>
            <a:ext cx="1857423" cy="348970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720223-8E88-7E60-9C0F-B1971FC15BC8}"/>
              </a:ext>
            </a:extLst>
          </p:cNvPr>
          <p:cNvCxnSpPr>
            <a:cxnSpLocks/>
          </p:cNvCxnSpPr>
          <p:nvPr/>
        </p:nvCxnSpPr>
        <p:spPr>
          <a:xfrm>
            <a:off x="2819277" y="1920964"/>
            <a:ext cx="6034437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2F0D348-A691-2E30-C3AB-031DA6F82F9C}"/>
              </a:ext>
            </a:extLst>
          </p:cNvPr>
          <p:cNvSpPr txBox="1"/>
          <p:nvPr/>
        </p:nvSpPr>
        <p:spPr>
          <a:xfrm>
            <a:off x="2768512" y="1337289"/>
            <a:ext cx="597820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>
                <a:latin typeface="Century Gothic" panose="020B0502020202020204" pitchFamily="34" charset="0"/>
              </a:rPr>
              <a:t>ESCRIBE EL NOMBRE DEL ALUMNO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EA06110-35F7-3AA6-D554-ECB5749214F1}"/>
              </a:ext>
            </a:extLst>
          </p:cNvPr>
          <p:cNvSpPr txBox="1"/>
          <p:nvPr/>
        </p:nvSpPr>
        <p:spPr>
          <a:xfrm>
            <a:off x="141669" y="1181782"/>
            <a:ext cx="910764" cy="81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600" b="1" dirty="0">
                <a:latin typeface="Century Gothic" panose="020B0502020202020204" pitchFamily="34" charset="0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35020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500C6-6FCD-D130-B1D7-C9257696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" b="3979"/>
          <a:stretch/>
        </p:blipFill>
        <p:spPr>
          <a:xfrm rot="5400000">
            <a:off x="1142999" y="-1142999"/>
            <a:ext cx="6858001" cy="9144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65310D-3F84-793D-2E86-24316428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" t="45071" r="28463" b="46479"/>
          <a:stretch/>
        </p:blipFill>
        <p:spPr>
          <a:xfrm>
            <a:off x="886018" y="80147"/>
            <a:ext cx="7543240" cy="12234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B68CD7-049A-8C64-C94B-DC2AC8A6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7" t="72770" r="39630" b="20657"/>
          <a:stretch/>
        </p:blipFill>
        <p:spPr>
          <a:xfrm>
            <a:off x="2911598" y="3912147"/>
            <a:ext cx="3567448" cy="678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1EA793-0366-2DD1-CCF9-4B6B5FBA4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" t="62744" r="72705" b="29885"/>
          <a:stretch/>
        </p:blipFill>
        <p:spPr>
          <a:xfrm>
            <a:off x="1077631" y="1216336"/>
            <a:ext cx="2045034" cy="89186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861F9BD-B9CC-3827-F040-8A6D93962BF0}"/>
              </a:ext>
            </a:extLst>
          </p:cNvPr>
          <p:cNvSpPr txBox="1"/>
          <p:nvPr/>
        </p:nvSpPr>
        <p:spPr>
          <a:xfrm>
            <a:off x="714736" y="2113104"/>
            <a:ext cx="7714522" cy="170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Century Gothic" panose="020B0502020202020204" pitchFamily="34" charset="0"/>
              </a:rPr>
              <a:t>Por su </a:t>
            </a:r>
            <a:r>
              <a:rPr lang="es-ES_tradnl" b="1" u="sng" dirty="0">
                <a:latin typeface="Century Gothic" panose="020B0502020202020204" pitchFamily="34" charset="0"/>
              </a:rPr>
              <a:t>gran desempeño</a:t>
            </a:r>
            <a:r>
              <a:rPr lang="es-ES_tradnl" dirty="0">
                <a:latin typeface="Century Gothic" panose="020B0502020202020204" pitchFamily="34" charset="0"/>
              </a:rPr>
              <a:t>, </a:t>
            </a:r>
            <a:r>
              <a:rPr lang="es-ES_tradnl" b="1" u="sng" dirty="0">
                <a:latin typeface="Century Gothic" panose="020B0502020202020204" pitchFamily="34" charset="0"/>
              </a:rPr>
              <a:t>compromiso</a:t>
            </a:r>
            <a:r>
              <a:rPr lang="es-ES_tradnl" dirty="0">
                <a:latin typeface="Century Gothic" panose="020B0502020202020204" pitchFamily="34" charset="0"/>
              </a:rPr>
              <a:t> </a:t>
            </a:r>
            <a:r>
              <a:rPr lang="es-ES_tradnl" b="1" u="sng" dirty="0">
                <a:latin typeface="Century Gothic" panose="020B0502020202020204" pitchFamily="34" charset="0"/>
              </a:rPr>
              <a:t>y</a:t>
            </a:r>
            <a:r>
              <a:rPr lang="es-ES_tradnl" b="1" dirty="0">
                <a:latin typeface="Century Gothic" panose="020B0502020202020204" pitchFamily="34" charset="0"/>
              </a:rPr>
              <a:t>  </a:t>
            </a:r>
            <a:r>
              <a:rPr lang="es-ES_tradnl" b="1" u="sng" dirty="0">
                <a:latin typeface="Century Gothic" panose="020B0502020202020204" pitchFamily="34" charset="0"/>
              </a:rPr>
              <a:t>responsabilidad</a:t>
            </a: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dirty="0">
                <a:latin typeface="Century Gothic" panose="020B0502020202020204" pitchFamily="34" charset="0"/>
              </a:rPr>
              <a:t>demostrada durante su estancia en el grupo de </a:t>
            </a:r>
            <a:r>
              <a:rPr lang="es-ES_tradnl" b="1" dirty="0">
                <a:latin typeface="Century Gothic" panose="020B0502020202020204" pitchFamily="34" charset="0"/>
              </a:rPr>
              <a:t>PRIMER GRADO “A”</a:t>
            </a:r>
            <a:r>
              <a:rPr lang="es-ES_tradnl" dirty="0">
                <a:latin typeface="Century Gothic" panose="020B0502020202020204" pitchFamily="34" charset="0"/>
              </a:rPr>
              <a:t>, obteniendo así un promedio final de </a:t>
            </a:r>
            <a:r>
              <a:rPr lang="es-ES_tradnl" b="1" dirty="0">
                <a:latin typeface="Century Gothic" panose="020B0502020202020204" pitchFamily="34" charset="0"/>
              </a:rPr>
              <a:t>_____ </a:t>
            </a:r>
            <a:r>
              <a:rPr lang="es-ES_tradnl" dirty="0">
                <a:latin typeface="Century Gothic" panose="020B0502020202020204" pitchFamily="34" charset="0"/>
              </a:rPr>
              <a:t>correspondiente al ciclo escolar 2023-2024.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E08F09-0D5F-C183-0CFF-CB12F55D55BA}"/>
              </a:ext>
            </a:extLst>
          </p:cNvPr>
          <p:cNvSpPr txBox="1"/>
          <p:nvPr/>
        </p:nvSpPr>
        <p:spPr>
          <a:xfrm>
            <a:off x="738291" y="4613832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ATENTAMENTE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DOCENTE DE GRUPO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9B0097-EA37-7102-C516-506B343D72B5}"/>
              </a:ext>
            </a:extLst>
          </p:cNvPr>
          <p:cNvSpPr txBox="1"/>
          <p:nvPr/>
        </p:nvSpPr>
        <p:spPr>
          <a:xfrm>
            <a:off x="5217272" y="4613831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Vo. Bo.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DIRECCIÓN ESCOLAR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9E44D9-317E-1652-B65B-797CDF766F7C}"/>
              </a:ext>
            </a:extLst>
          </p:cNvPr>
          <p:cNvSpPr txBox="1"/>
          <p:nvPr/>
        </p:nvSpPr>
        <p:spPr>
          <a:xfrm>
            <a:off x="369967" y="5959952"/>
            <a:ext cx="4137696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4CA9A8-CDB4-D544-747E-0AB2C529BCD8}"/>
              </a:ext>
            </a:extLst>
          </p:cNvPr>
          <p:cNvSpPr txBox="1"/>
          <p:nvPr/>
        </p:nvSpPr>
        <p:spPr>
          <a:xfrm>
            <a:off x="4987959" y="5949317"/>
            <a:ext cx="4137697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0B68BC9-6F71-B307-E26A-FBC89364380B}"/>
              </a:ext>
            </a:extLst>
          </p:cNvPr>
          <p:cNvSpPr/>
          <p:nvPr/>
        </p:nvSpPr>
        <p:spPr>
          <a:xfrm>
            <a:off x="141669" y="193183"/>
            <a:ext cx="8860662" cy="647807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054E691-F0C2-286D-201C-744B5B7E3BD8}"/>
              </a:ext>
            </a:extLst>
          </p:cNvPr>
          <p:cNvCxnSpPr/>
          <p:nvPr/>
        </p:nvCxnSpPr>
        <p:spPr>
          <a:xfrm>
            <a:off x="567648" y="5949317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C3C5568-F85E-2ED8-1918-25D351A1C3F4}"/>
              </a:ext>
            </a:extLst>
          </p:cNvPr>
          <p:cNvCxnSpPr/>
          <p:nvPr/>
        </p:nvCxnSpPr>
        <p:spPr>
          <a:xfrm>
            <a:off x="5046629" y="5927881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D953553-395A-9C39-3E77-454BE1B7DFA8}"/>
              </a:ext>
            </a:extLst>
          </p:cNvPr>
          <p:cNvSpPr/>
          <p:nvPr/>
        </p:nvSpPr>
        <p:spPr>
          <a:xfrm>
            <a:off x="6849225" y="6408656"/>
            <a:ext cx="1897496" cy="354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85CE3-C906-FB4B-C596-B23B7D04A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19718" r="50000" b="74461"/>
          <a:stretch/>
        </p:blipFill>
        <p:spPr>
          <a:xfrm>
            <a:off x="6889298" y="6435322"/>
            <a:ext cx="1857423" cy="348970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720223-8E88-7E60-9C0F-B1971FC15BC8}"/>
              </a:ext>
            </a:extLst>
          </p:cNvPr>
          <p:cNvCxnSpPr>
            <a:cxnSpLocks/>
          </p:cNvCxnSpPr>
          <p:nvPr/>
        </p:nvCxnSpPr>
        <p:spPr>
          <a:xfrm>
            <a:off x="2911598" y="1911880"/>
            <a:ext cx="5948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2F0D348-A691-2E30-C3AB-031DA6F82F9C}"/>
              </a:ext>
            </a:extLst>
          </p:cNvPr>
          <p:cNvSpPr txBox="1"/>
          <p:nvPr/>
        </p:nvSpPr>
        <p:spPr>
          <a:xfrm>
            <a:off x="3169411" y="1336979"/>
            <a:ext cx="5832920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>
                <a:latin typeface="Century Gothic" panose="020B0502020202020204" pitchFamily="34" charset="0"/>
              </a:rPr>
              <a:t>ESCRIBE EL NOMBRE DE LA ALUMNA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565BDF-6B8F-02EC-C515-673CBF0F1F2F}"/>
              </a:ext>
            </a:extLst>
          </p:cNvPr>
          <p:cNvSpPr txBox="1"/>
          <p:nvPr/>
        </p:nvSpPr>
        <p:spPr>
          <a:xfrm>
            <a:off x="18344" y="1263086"/>
            <a:ext cx="1333119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 dirty="0">
                <a:latin typeface="Century Gothic" panose="020B0502020202020204" pitchFamily="34" charset="0"/>
              </a:rPr>
              <a:t>A la</a:t>
            </a:r>
          </a:p>
        </p:txBody>
      </p:sp>
    </p:spTree>
    <p:extLst>
      <p:ext uri="{BB962C8B-B14F-4D97-AF65-F5344CB8AC3E}">
        <p14:creationId xmlns:p14="http://schemas.microsoft.com/office/powerpoint/2010/main" val="368959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500C6-6FCD-D130-B1D7-C9257696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" b="3979"/>
          <a:stretch/>
        </p:blipFill>
        <p:spPr>
          <a:xfrm rot="5400000">
            <a:off x="1142999" y="-1142999"/>
            <a:ext cx="6858001" cy="9144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65310D-3F84-793D-2E86-24316428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" t="45071" r="28463" b="46479"/>
          <a:stretch/>
        </p:blipFill>
        <p:spPr>
          <a:xfrm>
            <a:off x="886018" y="80147"/>
            <a:ext cx="7543240" cy="12234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B68CD7-049A-8C64-C94B-DC2AC8A6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7" t="72770" r="39630" b="20657"/>
          <a:stretch/>
        </p:blipFill>
        <p:spPr>
          <a:xfrm>
            <a:off x="2873914" y="3713528"/>
            <a:ext cx="3567448" cy="67858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861F9BD-B9CC-3827-F040-8A6D93962BF0}"/>
              </a:ext>
            </a:extLst>
          </p:cNvPr>
          <p:cNvSpPr txBox="1"/>
          <p:nvPr/>
        </p:nvSpPr>
        <p:spPr>
          <a:xfrm>
            <a:off x="567649" y="2113104"/>
            <a:ext cx="8179072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Century Gothic" panose="020B0502020202020204" pitchFamily="34" charset="0"/>
              </a:rPr>
              <a:t>Por su </a:t>
            </a:r>
            <a:r>
              <a:rPr lang="es-ES_tradnl" b="1" u="sng" dirty="0">
                <a:latin typeface="Century Gothic" panose="020B0502020202020204" pitchFamily="34" charset="0"/>
              </a:rPr>
              <a:t>gran apoyo</a:t>
            </a:r>
            <a:r>
              <a:rPr lang="es-ES_tradnl" dirty="0">
                <a:latin typeface="Century Gothic" panose="020B0502020202020204" pitchFamily="34" charset="0"/>
              </a:rPr>
              <a:t>, </a:t>
            </a:r>
            <a:r>
              <a:rPr lang="es-ES_tradnl" b="1" u="sng" dirty="0">
                <a:latin typeface="Century Gothic" panose="020B0502020202020204" pitchFamily="34" charset="0"/>
              </a:rPr>
              <a:t>compromiso</a:t>
            </a:r>
            <a:r>
              <a:rPr lang="es-ES_tradnl" dirty="0">
                <a:latin typeface="Century Gothic" panose="020B0502020202020204" pitchFamily="34" charset="0"/>
              </a:rPr>
              <a:t> </a:t>
            </a:r>
            <a:r>
              <a:rPr lang="es-ES_tradnl" b="1" u="sng" dirty="0">
                <a:latin typeface="Century Gothic" panose="020B0502020202020204" pitchFamily="34" charset="0"/>
              </a:rPr>
              <a:t>y</a:t>
            </a:r>
            <a:r>
              <a:rPr lang="es-ES_tradnl" b="1" dirty="0">
                <a:latin typeface="Century Gothic" panose="020B0502020202020204" pitchFamily="34" charset="0"/>
              </a:rPr>
              <a:t>  </a:t>
            </a:r>
            <a:r>
              <a:rPr lang="es-ES_tradnl" b="1" u="sng" dirty="0">
                <a:latin typeface="Century Gothic" panose="020B0502020202020204" pitchFamily="34" charset="0"/>
              </a:rPr>
              <a:t>responsabilidad</a:t>
            </a: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dirty="0">
                <a:latin typeface="Century Gothic" panose="020B0502020202020204" pitchFamily="34" charset="0"/>
              </a:rPr>
              <a:t>demostrada hacia su hijo (a) </a:t>
            </a:r>
            <a:r>
              <a:rPr lang="es-ES_tradnl" b="1" u="sng" dirty="0">
                <a:latin typeface="Century Gothic" panose="020B0502020202020204" pitchFamily="34" charset="0"/>
              </a:rPr>
              <a:t>ESCRIBIR NOMBRE DEL ALUMNO </a:t>
            </a:r>
            <a:r>
              <a:rPr lang="es-ES_tradnl" dirty="0">
                <a:latin typeface="Century Gothic" panose="020B0502020202020204" pitchFamily="34" charset="0"/>
              </a:rPr>
              <a:t>durante su estancia en el grupo de PRIMER GRADO “A” durante el ciclo escolar 2023-2024.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E08F09-0D5F-C183-0CFF-CB12F55D55BA}"/>
              </a:ext>
            </a:extLst>
          </p:cNvPr>
          <p:cNvSpPr txBox="1"/>
          <p:nvPr/>
        </p:nvSpPr>
        <p:spPr>
          <a:xfrm>
            <a:off x="738291" y="4613832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ATENTAMENTE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DOCENTE DE GRUPO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9B0097-EA37-7102-C516-506B343D72B5}"/>
              </a:ext>
            </a:extLst>
          </p:cNvPr>
          <p:cNvSpPr txBox="1"/>
          <p:nvPr/>
        </p:nvSpPr>
        <p:spPr>
          <a:xfrm>
            <a:off x="5217272" y="4613831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Vo. Bo.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DIRECCIÓN ESCOLAR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9E44D9-317E-1652-B65B-797CDF766F7C}"/>
              </a:ext>
            </a:extLst>
          </p:cNvPr>
          <p:cNvSpPr txBox="1"/>
          <p:nvPr/>
        </p:nvSpPr>
        <p:spPr>
          <a:xfrm>
            <a:off x="369967" y="5959952"/>
            <a:ext cx="4137696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4CA9A8-CDB4-D544-747E-0AB2C529BCD8}"/>
              </a:ext>
            </a:extLst>
          </p:cNvPr>
          <p:cNvSpPr txBox="1"/>
          <p:nvPr/>
        </p:nvSpPr>
        <p:spPr>
          <a:xfrm>
            <a:off x="4987959" y="5949317"/>
            <a:ext cx="4137697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0B68BC9-6F71-B307-E26A-FBC89364380B}"/>
              </a:ext>
            </a:extLst>
          </p:cNvPr>
          <p:cNvSpPr/>
          <p:nvPr/>
        </p:nvSpPr>
        <p:spPr>
          <a:xfrm>
            <a:off x="141669" y="193183"/>
            <a:ext cx="8860662" cy="647807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054E691-F0C2-286D-201C-744B5B7E3BD8}"/>
              </a:ext>
            </a:extLst>
          </p:cNvPr>
          <p:cNvCxnSpPr/>
          <p:nvPr/>
        </p:nvCxnSpPr>
        <p:spPr>
          <a:xfrm>
            <a:off x="567648" y="5949317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C3C5568-F85E-2ED8-1918-25D351A1C3F4}"/>
              </a:ext>
            </a:extLst>
          </p:cNvPr>
          <p:cNvCxnSpPr/>
          <p:nvPr/>
        </p:nvCxnSpPr>
        <p:spPr>
          <a:xfrm>
            <a:off x="5046629" y="5927881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D953553-395A-9C39-3E77-454BE1B7DFA8}"/>
              </a:ext>
            </a:extLst>
          </p:cNvPr>
          <p:cNvSpPr/>
          <p:nvPr/>
        </p:nvSpPr>
        <p:spPr>
          <a:xfrm>
            <a:off x="6849225" y="6408656"/>
            <a:ext cx="1897496" cy="354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85CE3-C906-FB4B-C596-B23B7D04A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19718" r="50000" b="74461"/>
          <a:stretch/>
        </p:blipFill>
        <p:spPr>
          <a:xfrm>
            <a:off x="6889298" y="6435322"/>
            <a:ext cx="1857423" cy="348970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720223-8E88-7E60-9C0F-B1971FC15BC8}"/>
              </a:ext>
            </a:extLst>
          </p:cNvPr>
          <p:cNvCxnSpPr>
            <a:cxnSpLocks/>
          </p:cNvCxnSpPr>
          <p:nvPr/>
        </p:nvCxnSpPr>
        <p:spPr>
          <a:xfrm>
            <a:off x="3946728" y="1902275"/>
            <a:ext cx="505560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2F0D348-A691-2E30-C3AB-031DA6F82F9C}"/>
              </a:ext>
            </a:extLst>
          </p:cNvPr>
          <p:cNvSpPr txBox="1"/>
          <p:nvPr/>
        </p:nvSpPr>
        <p:spPr>
          <a:xfrm>
            <a:off x="3946728" y="1361558"/>
            <a:ext cx="5361670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200" b="1" dirty="0">
                <a:latin typeface="Century Gothic" panose="020B0502020202020204" pitchFamily="34" charset="0"/>
              </a:rPr>
              <a:t>ESCRIBE EL NOMBRE DE LOS PAPÁS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B37CA79-41FB-F0CC-18C0-5FEDAC476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18" y="1217185"/>
            <a:ext cx="3436412" cy="108218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06534F7-486B-F552-12CA-0D4F8D615F70}"/>
              </a:ext>
            </a:extLst>
          </p:cNvPr>
          <p:cNvSpPr txBox="1"/>
          <p:nvPr/>
        </p:nvSpPr>
        <p:spPr>
          <a:xfrm>
            <a:off x="-59161" y="1348821"/>
            <a:ext cx="1444572" cy="655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800" b="1" dirty="0">
                <a:latin typeface="Century Gothic" panose="020B0502020202020204" pitchFamily="34" charset="0"/>
              </a:rPr>
              <a:t>A los</a:t>
            </a:r>
          </a:p>
        </p:txBody>
      </p:sp>
    </p:spTree>
    <p:extLst>
      <p:ext uri="{BB962C8B-B14F-4D97-AF65-F5344CB8AC3E}">
        <p14:creationId xmlns:p14="http://schemas.microsoft.com/office/powerpoint/2010/main" val="905649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500C6-6FCD-D130-B1D7-C9257696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" b="3979"/>
          <a:stretch/>
        </p:blipFill>
        <p:spPr>
          <a:xfrm rot="5400000">
            <a:off x="1142999" y="-1142999"/>
            <a:ext cx="6858001" cy="9144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65310D-3F84-793D-2E86-24316428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" t="45071" r="28463" b="46479"/>
          <a:stretch/>
        </p:blipFill>
        <p:spPr>
          <a:xfrm>
            <a:off x="886018" y="80147"/>
            <a:ext cx="7543240" cy="12234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B68CD7-049A-8C64-C94B-DC2AC8A6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7" t="72770" r="39630" b="20657"/>
          <a:stretch/>
        </p:blipFill>
        <p:spPr>
          <a:xfrm>
            <a:off x="2873914" y="3713528"/>
            <a:ext cx="3567448" cy="67858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861F9BD-B9CC-3827-F040-8A6D93962BF0}"/>
              </a:ext>
            </a:extLst>
          </p:cNvPr>
          <p:cNvSpPr txBox="1"/>
          <p:nvPr/>
        </p:nvSpPr>
        <p:spPr>
          <a:xfrm>
            <a:off x="567649" y="2113104"/>
            <a:ext cx="8179072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Century Gothic" panose="020B0502020202020204" pitchFamily="34" charset="0"/>
              </a:rPr>
              <a:t>Por su </a:t>
            </a:r>
            <a:r>
              <a:rPr lang="es-ES_tradnl" b="1" u="sng" dirty="0">
                <a:latin typeface="Century Gothic" panose="020B0502020202020204" pitchFamily="34" charset="0"/>
              </a:rPr>
              <a:t>gran apoyo</a:t>
            </a:r>
            <a:r>
              <a:rPr lang="es-ES_tradnl" dirty="0">
                <a:latin typeface="Century Gothic" panose="020B0502020202020204" pitchFamily="34" charset="0"/>
              </a:rPr>
              <a:t>, </a:t>
            </a:r>
            <a:r>
              <a:rPr lang="es-ES_tradnl" b="1" u="sng" dirty="0">
                <a:latin typeface="Century Gothic" panose="020B0502020202020204" pitchFamily="34" charset="0"/>
              </a:rPr>
              <a:t>compromiso</a:t>
            </a:r>
            <a:r>
              <a:rPr lang="es-ES_tradnl" dirty="0">
                <a:latin typeface="Century Gothic" panose="020B0502020202020204" pitchFamily="34" charset="0"/>
              </a:rPr>
              <a:t> </a:t>
            </a:r>
            <a:r>
              <a:rPr lang="es-ES_tradnl" b="1" u="sng" dirty="0">
                <a:latin typeface="Century Gothic" panose="020B0502020202020204" pitchFamily="34" charset="0"/>
              </a:rPr>
              <a:t>y</a:t>
            </a:r>
            <a:r>
              <a:rPr lang="es-ES_tradnl" b="1" dirty="0">
                <a:latin typeface="Century Gothic" panose="020B0502020202020204" pitchFamily="34" charset="0"/>
              </a:rPr>
              <a:t>  </a:t>
            </a:r>
            <a:r>
              <a:rPr lang="es-ES_tradnl" b="1" u="sng" dirty="0">
                <a:latin typeface="Century Gothic" panose="020B0502020202020204" pitchFamily="34" charset="0"/>
              </a:rPr>
              <a:t>responsabilidad</a:t>
            </a: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dirty="0">
                <a:latin typeface="Century Gothic" panose="020B0502020202020204" pitchFamily="34" charset="0"/>
              </a:rPr>
              <a:t>demostrada hacia su hijo (a) </a:t>
            </a:r>
            <a:r>
              <a:rPr lang="es-ES_tradnl" b="1" u="sng" dirty="0">
                <a:latin typeface="Century Gothic" panose="020B0502020202020204" pitchFamily="34" charset="0"/>
              </a:rPr>
              <a:t>ESCRIBIR NOMBRE DEL ALUMNO </a:t>
            </a:r>
            <a:r>
              <a:rPr lang="es-ES_tradnl" dirty="0">
                <a:latin typeface="Century Gothic" panose="020B0502020202020204" pitchFamily="34" charset="0"/>
              </a:rPr>
              <a:t>durante su estancia en el grupo de PRIMER GRADO “A” durante el ciclo escolar 2023-2024.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E08F09-0D5F-C183-0CFF-CB12F55D55BA}"/>
              </a:ext>
            </a:extLst>
          </p:cNvPr>
          <p:cNvSpPr txBox="1"/>
          <p:nvPr/>
        </p:nvSpPr>
        <p:spPr>
          <a:xfrm>
            <a:off x="738291" y="4613832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ATENTAMENTE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DOCENTE DE GRUPO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9B0097-EA37-7102-C516-506B343D72B5}"/>
              </a:ext>
            </a:extLst>
          </p:cNvPr>
          <p:cNvSpPr txBox="1"/>
          <p:nvPr/>
        </p:nvSpPr>
        <p:spPr>
          <a:xfrm>
            <a:off x="5217272" y="4613831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Vo. Bo.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DIRECCIÓN ESCOLAR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9E44D9-317E-1652-B65B-797CDF766F7C}"/>
              </a:ext>
            </a:extLst>
          </p:cNvPr>
          <p:cNvSpPr txBox="1"/>
          <p:nvPr/>
        </p:nvSpPr>
        <p:spPr>
          <a:xfrm>
            <a:off x="369967" y="5959952"/>
            <a:ext cx="4137696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4CA9A8-CDB4-D544-747E-0AB2C529BCD8}"/>
              </a:ext>
            </a:extLst>
          </p:cNvPr>
          <p:cNvSpPr txBox="1"/>
          <p:nvPr/>
        </p:nvSpPr>
        <p:spPr>
          <a:xfrm>
            <a:off x="4987959" y="5949317"/>
            <a:ext cx="4137697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0B68BC9-6F71-B307-E26A-FBC89364380B}"/>
              </a:ext>
            </a:extLst>
          </p:cNvPr>
          <p:cNvSpPr/>
          <p:nvPr/>
        </p:nvSpPr>
        <p:spPr>
          <a:xfrm>
            <a:off x="141669" y="193183"/>
            <a:ext cx="8860662" cy="647807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054E691-F0C2-286D-201C-744B5B7E3BD8}"/>
              </a:ext>
            </a:extLst>
          </p:cNvPr>
          <p:cNvCxnSpPr/>
          <p:nvPr/>
        </p:nvCxnSpPr>
        <p:spPr>
          <a:xfrm>
            <a:off x="567648" y="5949317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C3C5568-F85E-2ED8-1918-25D351A1C3F4}"/>
              </a:ext>
            </a:extLst>
          </p:cNvPr>
          <p:cNvCxnSpPr/>
          <p:nvPr/>
        </p:nvCxnSpPr>
        <p:spPr>
          <a:xfrm>
            <a:off x="5046629" y="5927881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D953553-395A-9C39-3E77-454BE1B7DFA8}"/>
              </a:ext>
            </a:extLst>
          </p:cNvPr>
          <p:cNvSpPr/>
          <p:nvPr/>
        </p:nvSpPr>
        <p:spPr>
          <a:xfrm>
            <a:off x="6849225" y="6408656"/>
            <a:ext cx="1897496" cy="354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85CE3-C906-FB4B-C596-B23B7D04A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19718" r="50000" b="74461"/>
          <a:stretch/>
        </p:blipFill>
        <p:spPr>
          <a:xfrm>
            <a:off x="6889298" y="6435322"/>
            <a:ext cx="1857423" cy="348970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720223-8E88-7E60-9C0F-B1971FC15BC8}"/>
              </a:ext>
            </a:extLst>
          </p:cNvPr>
          <p:cNvCxnSpPr>
            <a:cxnSpLocks/>
          </p:cNvCxnSpPr>
          <p:nvPr/>
        </p:nvCxnSpPr>
        <p:spPr>
          <a:xfrm>
            <a:off x="3880736" y="1911232"/>
            <a:ext cx="498749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2F0D348-A691-2E30-C3AB-031DA6F82F9C}"/>
              </a:ext>
            </a:extLst>
          </p:cNvPr>
          <p:cNvSpPr txBox="1"/>
          <p:nvPr/>
        </p:nvSpPr>
        <p:spPr>
          <a:xfrm>
            <a:off x="4051381" y="1350740"/>
            <a:ext cx="4950950" cy="53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200" b="1" dirty="0">
                <a:latin typeface="Century Gothic" panose="020B0502020202020204" pitchFamily="34" charset="0"/>
              </a:rPr>
              <a:t>ESCRIBE EL NOMBRE DE LA MAMÁ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6A7F48-84A5-1178-58EA-4F60D9E00C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846"/>
          <a:stretch/>
        </p:blipFill>
        <p:spPr>
          <a:xfrm>
            <a:off x="567648" y="1201210"/>
            <a:ext cx="3908621" cy="8460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A896E7-5531-6B30-E76A-1BB60848E138}"/>
              </a:ext>
            </a:extLst>
          </p:cNvPr>
          <p:cNvSpPr txBox="1"/>
          <p:nvPr/>
        </p:nvSpPr>
        <p:spPr>
          <a:xfrm>
            <a:off x="70688" y="1446602"/>
            <a:ext cx="910764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2400" b="1" dirty="0">
                <a:latin typeface="Century Gothic" panose="020B0502020202020204" pitchFamily="34" charset="0"/>
              </a:rPr>
              <a:t>A la</a:t>
            </a:r>
          </a:p>
        </p:txBody>
      </p:sp>
    </p:spTree>
    <p:extLst>
      <p:ext uri="{BB962C8B-B14F-4D97-AF65-F5344CB8AC3E}">
        <p14:creationId xmlns:p14="http://schemas.microsoft.com/office/powerpoint/2010/main" val="140250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500C6-6FCD-D130-B1D7-C9257696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" b="3979"/>
          <a:stretch/>
        </p:blipFill>
        <p:spPr>
          <a:xfrm rot="5400000">
            <a:off x="1142999" y="-1142999"/>
            <a:ext cx="6858001" cy="9144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65310D-3F84-793D-2E86-24316428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" t="45071" r="28463" b="46479"/>
          <a:stretch/>
        </p:blipFill>
        <p:spPr>
          <a:xfrm>
            <a:off x="886018" y="80147"/>
            <a:ext cx="7543240" cy="12234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B68CD7-049A-8C64-C94B-DC2AC8A6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7" t="72770" r="39630" b="20657"/>
          <a:stretch/>
        </p:blipFill>
        <p:spPr>
          <a:xfrm>
            <a:off x="2873914" y="3713528"/>
            <a:ext cx="3567448" cy="67858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861F9BD-B9CC-3827-F040-8A6D93962BF0}"/>
              </a:ext>
            </a:extLst>
          </p:cNvPr>
          <p:cNvSpPr txBox="1"/>
          <p:nvPr/>
        </p:nvSpPr>
        <p:spPr>
          <a:xfrm>
            <a:off x="567649" y="2113104"/>
            <a:ext cx="8179072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Century Gothic" panose="020B0502020202020204" pitchFamily="34" charset="0"/>
              </a:rPr>
              <a:t>Por su </a:t>
            </a:r>
            <a:r>
              <a:rPr lang="es-ES_tradnl" b="1" u="sng" dirty="0">
                <a:latin typeface="Century Gothic" panose="020B0502020202020204" pitchFamily="34" charset="0"/>
              </a:rPr>
              <a:t>gran apoyo</a:t>
            </a:r>
            <a:r>
              <a:rPr lang="es-ES_tradnl" dirty="0">
                <a:latin typeface="Century Gothic" panose="020B0502020202020204" pitchFamily="34" charset="0"/>
              </a:rPr>
              <a:t>, </a:t>
            </a:r>
            <a:r>
              <a:rPr lang="es-ES_tradnl" b="1" u="sng" dirty="0">
                <a:latin typeface="Century Gothic" panose="020B0502020202020204" pitchFamily="34" charset="0"/>
              </a:rPr>
              <a:t>compromiso</a:t>
            </a:r>
            <a:r>
              <a:rPr lang="es-ES_tradnl" dirty="0">
                <a:latin typeface="Century Gothic" panose="020B0502020202020204" pitchFamily="34" charset="0"/>
              </a:rPr>
              <a:t> </a:t>
            </a:r>
            <a:r>
              <a:rPr lang="es-ES_tradnl" b="1" u="sng" dirty="0">
                <a:latin typeface="Century Gothic" panose="020B0502020202020204" pitchFamily="34" charset="0"/>
              </a:rPr>
              <a:t>y</a:t>
            </a:r>
            <a:r>
              <a:rPr lang="es-ES_tradnl" b="1" dirty="0">
                <a:latin typeface="Century Gothic" panose="020B0502020202020204" pitchFamily="34" charset="0"/>
              </a:rPr>
              <a:t>  </a:t>
            </a:r>
            <a:r>
              <a:rPr lang="es-ES_tradnl" b="1" u="sng" dirty="0">
                <a:latin typeface="Century Gothic" panose="020B0502020202020204" pitchFamily="34" charset="0"/>
              </a:rPr>
              <a:t>responsabilidad</a:t>
            </a: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dirty="0">
                <a:latin typeface="Century Gothic" panose="020B0502020202020204" pitchFamily="34" charset="0"/>
              </a:rPr>
              <a:t>demostrada hacia su hijo (a) </a:t>
            </a:r>
            <a:r>
              <a:rPr lang="es-ES_tradnl" b="1" u="sng" dirty="0">
                <a:latin typeface="Century Gothic" panose="020B0502020202020204" pitchFamily="34" charset="0"/>
              </a:rPr>
              <a:t>ESCRIBIR NOMBRE DEL ALUMNO </a:t>
            </a:r>
            <a:r>
              <a:rPr lang="es-ES_tradnl" dirty="0">
                <a:latin typeface="Century Gothic" panose="020B0502020202020204" pitchFamily="34" charset="0"/>
              </a:rPr>
              <a:t>durante su curso en el grupo de PRIMER GRADO “A” durante el ciclo escolar 2023-2024.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E08F09-0D5F-C183-0CFF-CB12F55D55BA}"/>
              </a:ext>
            </a:extLst>
          </p:cNvPr>
          <p:cNvSpPr txBox="1"/>
          <p:nvPr/>
        </p:nvSpPr>
        <p:spPr>
          <a:xfrm>
            <a:off x="738291" y="4613832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ATENTAMENTE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DOCENTE DE GRUPO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9B0097-EA37-7102-C516-506B343D72B5}"/>
              </a:ext>
            </a:extLst>
          </p:cNvPr>
          <p:cNvSpPr txBox="1"/>
          <p:nvPr/>
        </p:nvSpPr>
        <p:spPr>
          <a:xfrm>
            <a:off x="5217272" y="4613831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Vo. Bo.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DIRECCIÓN ESCOLAR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9E44D9-317E-1652-B65B-797CDF766F7C}"/>
              </a:ext>
            </a:extLst>
          </p:cNvPr>
          <p:cNvSpPr txBox="1"/>
          <p:nvPr/>
        </p:nvSpPr>
        <p:spPr>
          <a:xfrm>
            <a:off x="369967" y="5959952"/>
            <a:ext cx="4137696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4CA9A8-CDB4-D544-747E-0AB2C529BCD8}"/>
              </a:ext>
            </a:extLst>
          </p:cNvPr>
          <p:cNvSpPr txBox="1"/>
          <p:nvPr/>
        </p:nvSpPr>
        <p:spPr>
          <a:xfrm>
            <a:off x="4987959" y="5949317"/>
            <a:ext cx="4137697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0B68BC9-6F71-B307-E26A-FBC89364380B}"/>
              </a:ext>
            </a:extLst>
          </p:cNvPr>
          <p:cNvSpPr/>
          <p:nvPr/>
        </p:nvSpPr>
        <p:spPr>
          <a:xfrm>
            <a:off x="141669" y="193183"/>
            <a:ext cx="8860662" cy="647807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054E691-F0C2-286D-201C-744B5B7E3BD8}"/>
              </a:ext>
            </a:extLst>
          </p:cNvPr>
          <p:cNvCxnSpPr/>
          <p:nvPr/>
        </p:nvCxnSpPr>
        <p:spPr>
          <a:xfrm>
            <a:off x="567648" y="5949317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C3C5568-F85E-2ED8-1918-25D351A1C3F4}"/>
              </a:ext>
            </a:extLst>
          </p:cNvPr>
          <p:cNvCxnSpPr/>
          <p:nvPr/>
        </p:nvCxnSpPr>
        <p:spPr>
          <a:xfrm>
            <a:off x="5046629" y="5927881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D953553-395A-9C39-3E77-454BE1B7DFA8}"/>
              </a:ext>
            </a:extLst>
          </p:cNvPr>
          <p:cNvSpPr/>
          <p:nvPr/>
        </p:nvSpPr>
        <p:spPr>
          <a:xfrm>
            <a:off x="6849225" y="6408656"/>
            <a:ext cx="1897496" cy="354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85CE3-C906-FB4B-C596-B23B7D04A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19718" r="50000" b="74461"/>
          <a:stretch/>
        </p:blipFill>
        <p:spPr>
          <a:xfrm>
            <a:off x="6889298" y="6435322"/>
            <a:ext cx="1857423" cy="348970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720223-8E88-7E60-9C0F-B1971FC15BC8}"/>
              </a:ext>
            </a:extLst>
          </p:cNvPr>
          <p:cNvCxnSpPr>
            <a:cxnSpLocks/>
          </p:cNvCxnSpPr>
          <p:nvPr/>
        </p:nvCxnSpPr>
        <p:spPr>
          <a:xfrm flipV="1">
            <a:off x="3880736" y="1938188"/>
            <a:ext cx="4940408" cy="1311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2F0D348-A691-2E30-C3AB-031DA6F82F9C}"/>
              </a:ext>
            </a:extLst>
          </p:cNvPr>
          <p:cNvSpPr txBox="1"/>
          <p:nvPr/>
        </p:nvSpPr>
        <p:spPr>
          <a:xfrm>
            <a:off x="3880736" y="1376405"/>
            <a:ext cx="708045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>
                <a:latin typeface="Century Gothic" panose="020B0502020202020204" pitchFamily="34" charset="0"/>
              </a:rPr>
              <a:t>ESCRIBE EL NOMBRE DEL PAPÁ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1457D2-255E-A264-0D46-D79DED8C1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6" y="1156755"/>
            <a:ext cx="3885121" cy="122349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28182BF-8888-7519-D7EA-B1E37FF52289}"/>
              </a:ext>
            </a:extLst>
          </p:cNvPr>
          <p:cNvSpPr txBox="1"/>
          <p:nvPr/>
        </p:nvSpPr>
        <p:spPr>
          <a:xfrm>
            <a:off x="55664" y="1280352"/>
            <a:ext cx="910764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 dirty="0">
                <a:latin typeface="Century Gothic" panose="020B0502020202020204" pitchFamily="34" charset="0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64001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5500C6-6FCD-D130-B1D7-C92576969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" b="3979"/>
          <a:stretch/>
        </p:blipFill>
        <p:spPr>
          <a:xfrm rot="5400000">
            <a:off x="1142999" y="-1142999"/>
            <a:ext cx="6858001" cy="914400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65310D-3F84-793D-2E86-243164282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" t="45071" r="28463" b="46479"/>
          <a:stretch/>
        </p:blipFill>
        <p:spPr>
          <a:xfrm>
            <a:off x="886018" y="80147"/>
            <a:ext cx="7543240" cy="12234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B68CD7-049A-8C64-C94B-DC2AC8A6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47" t="72770" r="39630" b="20657"/>
          <a:stretch/>
        </p:blipFill>
        <p:spPr>
          <a:xfrm>
            <a:off x="2873914" y="3713528"/>
            <a:ext cx="3567448" cy="67858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861F9BD-B9CC-3827-F040-8A6D93962BF0}"/>
              </a:ext>
            </a:extLst>
          </p:cNvPr>
          <p:cNvSpPr txBox="1"/>
          <p:nvPr/>
        </p:nvSpPr>
        <p:spPr>
          <a:xfrm>
            <a:off x="567649" y="2113104"/>
            <a:ext cx="8179072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dirty="0">
                <a:latin typeface="Century Gothic" panose="020B0502020202020204" pitchFamily="34" charset="0"/>
              </a:rPr>
              <a:t>Por su </a:t>
            </a:r>
            <a:r>
              <a:rPr lang="es-ES_tradnl" b="1" u="sng" dirty="0">
                <a:latin typeface="Century Gothic" panose="020B0502020202020204" pitchFamily="34" charset="0"/>
              </a:rPr>
              <a:t>gran apoyo</a:t>
            </a:r>
            <a:r>
              <a:rPr lang="es-ES_tradnl" dirty="0">
                <a:latin typeface="Century Gothic" panose="020B0502020202020204" pitchFamily="34" charset="0"/>
              </a:rPr>
              <a:t>, </a:t>
            </a:r>
            <a:r>
              <a:rPr lang="es-ES_tradnl" b="1" u="sng" dirty="0">
                <a:latin typeface="Century Gothic" panose="020B0502020202020204" pitchFamily="34" charset="0"/>
              </a:rPr>
              <a:t>compromiso</a:t>
            </a:r>
            <a:r>
              <a:rPr lang="es-ES_tradnl" dirty="0">
                <a:latin typeface="Century Gothic" panose="020B0502020202020204" pitchFamily="34" charset="0"/>
              </a:rPr>
              <a:t> </a:t>
            </a:r>
            <a:r>
              <a:rPr lang="es-ES_tradnl" b="1" u="sng" dirty="0">
                <a:latin typeface="Century Gothic" panose="020B0502020202020204" pitchFamily="34" charset="0"/>
              </a:rPr>
              <a:t>y</a:t>
            </a:r>
            <a:r>
              <a:rPr lang="es-ES_tradnl" b="1" dirty="0">
                <a:latin typeface="Century Gothic" panose="020B0502020202020204" pitchFamily="34" charset="0"/>
              </a:rPr>
              <a:t>  </a:t>
            </a:r>
            <a:r>
              <a:rPr lang="es-ES_tradnl" b="1" u="sng" dirty="0">
                <a:latin typeface="Century Gothic" panose="020B0502020202020204" pitchFamily="34" charset="0"/>
              </a:rPr>
              <a:t>responsabilidad</a:t>
            </a:r>
            <a:r>
              <a:rPr lang="es-ES_tradnl" b="1" dirty="0">
                <a:latin typeface="Century Gothic" panose="020B0502020202020204" pitchFamily="34" charset="0"/>
              </a:rPr>
              <a:t> </a:t>
            </a:r>
            <a:r>
              <a:rPr lang="es-ES_tradnl" dirty="0">
                <a:latin typeface="Century Gothic" panose="020B0502020202020204" pitchFamily="34" charset="0"/>
              </a:rPr>
              <a:t>demostrada hacia el alumno (a) </a:t>
            </a:r>
            <a:r>
              <a:rPr lang="es-ES_tradnl" b="1" u="sng" dirty="0">
                <a:latin typeface="Century Gothic" panose="020B0502020202020204" pitchFamily="34" charset="0"/>
              </a:rPr>
              <a:t>ESCRIBIR NOMBRE DEL ALUMNO </a:t>
            </a:r>
            <a:r>
              <a:rPr lang="es-ES_tradnl" dirty="0">
                <a:latin typeface="Century Gothic" panose="020B0502020202020204" pitchFamily="34" charset="0"/>
              </a:rPr>
              <a:t>durante su curso en el grupo de PRIMER GRADO “A” durante el ciclo escolar 2023-2024.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FE08F09-0D5F-C183-0CFF-CB12F55D55BA}"/>
              </a:ext>
            </a:extLst>
          </p:cNvPr>
          <p:cNvSpPr txBox="1"/>
          <p:nvPr/>
        </p:nvSpPr>
        <p:spPr>
          <a:xfrm>
            <a:off x="738291" y="4613832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ATENTAMENTE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DOCENTE DE GRUPO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D9B0097-EA37-7102-C516-506B343D72B5}"/>
              </a:ext>
            </a:extLst>
          </p:cNvPr>
          <p:cNvSpPr txBox="1"/>
          <p:nvPr/>
        </p:nvSpPr>
        <p:spPr>
          <a:xfrm>
            <a:off x="5217272" y="4613831"/>
            <a:ext cx="3142445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Vo. Bo.</a:t>
            </a:r>
          </a:p>
          <a:p>
            <a:pPr algn="ctr"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DIRECCIÓN ESCOLAR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89E44D9-317E-1652-B65B-797CDF766F7C}"/>
              </a:ext>
            </a:extLst>
          </p:cNvPr>
          <p:cNvSpPr txBox="1"/>
          <p:nvPr/>
        </p:nvSpPr>
        <p:spPr>
          <a:xfrm>
            <a:off x="369967" y="5959952"/>
            <a:ext cx="4137696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34CA9A8-CDB4-D544-747E-0AB2C529BCD8}"/>
              </a:ext>
            </a:extLst>
          </p:cNvPr>
          <p:cNvSpPr txBox="1"/>
          <p:nvPr/>
        </p:nvSpPr>
        <p:spPr>
          <a:xfrm>
            <a:off x="4987959" y="5949317"/>
            <a:ext cx="4137697" cy="45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="1" dirty="0">
                <a:latin typeface="Century Gothic" panose="020B0502020202020204" pitchFamily="34" charset="0"/>
              </a:rPr>
              <a:t>PROFR.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0B68BC9-6F71-B307-E26A-FBC89364380B}"/>
              </a:ext>
            </a:extLst>
          </p:cNvPr>
          <p:cNvSpPr/>
          <p:nvPr/>
        </p:nvSpPr>
        <p:spPr>
          <a:xfrm>
            <a:off x="141669" y="193183"/>
            <a:ext cx="8860662" cy="647807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054E691-F0C2-286D-201C-744B5B7E3BD8}"/>
              </a:ext>
            </a:extLst>
          </p:cNvPr>
          <p:cNvCxnSpPr/>
          <p:nvPr/>
        </p:nvCxnSpPr>
        <p:spPr>
          <a:xfrm>
            <a:off x="567648" y="5949317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C3C5568-F85E-2ED8-1918-25D351A1C3F4}"/>
              </a:ext>
            </a:extLst>
          </p:cNvPr>
          <p:cNvCxnSpPr/>
          <p:nvPr/>
        </p:nvCxnSpPr>
        <p:spPr>
          <a:xfrm>
            <a:off x="5046629" y="5927881"/>
            <a:ext cx="348373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D953553-395A-9C39-3E77-454BE1B7DFA8}"/>
              </a:ext>
            </a:extLst>
          </p:cNvPr>
          <p:cNvSpPr/>
          <p:nvPr/>
        </p:nvSpPr>
        <p:spPr>
          <a:xfrm>
            <a:off x="6849225" y="6408656"/>
            <a:ext cx="1897496" cy="3542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F85CE3-C906-FB4B-C596-B23B7D04A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9" t="19718" r="50000" b="74461"/>
          <a:stretch/>
        </p:blipFill>
        <p:spPr>
          <a:xfrm>
            <a:off x="6889298" y="6435322"/>
            <a:ext cx="1857423" cy="348970"/>
          </a:xfrm>
          <a:prstGeom prst="rect">
            <a:avLst/>
          </a:prstGeom>
        </p:spPr>
      </p:pic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A720223-8E88-7E60-9C0F-B1971FC15BC8}"/>
              </a:ext>
            </a:extLst>
          </p:cNvPr>
          <p:cNvCxnSpPr>
            <a:cxnSpLocks/>
          </p:cNvCxnSpPr>
          <p:nvPr/>
        </p:nvCxnSpPr>
        <p:spPr>
          <a:xfrm>
            <a:off x="3147013" y="1959474"/>
            <a:ext cx="5750257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2F0D348-A691-2E30-C3AB-031DA6F82F9C}"/>
              </a:ext>
            </a:extLst>
          </p:cNvPr>
          <p:cNvSpPr txBox="1"/>
          <p:nvPr/>
        </p:nvSpPr>
        <p:spPr>
          <a:xfrm>
            <a:off x="3106976" y="1383784"/>
            <a:ext cx="5960939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>
                <a:latin typeface="Century Gothic" panose="020B0502020202020204" pitchFamily="34" charset="0"/>
              </a:rPr>
              <a:t>ESCRIBE EL NOMBRE DEL TUTOR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DD9AC5-0A96-9331-C14C-902D4CC7F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34" y="1138200"/>
            <a:ext cx="2755900" cy="1447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375A54A-8C94-4E70-2B0E-67E2C470DC73}"/>
              </a:ext>
            </a:extLst>
          </p:cNvPr>
          <p:cNvSpPr txBox="1"/>
          <p:nvPr/>
        </p:nvSpPr>
        <p:spPr>
          <a:xfrm>
            <a:off x="365052" y="1314273"/>
            <a:ext cx="910764" cy="81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600" b="1" dirty="0">
                <a:latin typeface="Century Gothic" panose="020B0502020202020204" pitchFamily="34" charset="0"/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897946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342</Words>
  <Application>Microsoft Office PowerPoint</Application>
  <PresentationFormat>Presentación en pantalla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</cp:revision>
  <dcterms:modified xsi:type="dcterms:W3CDTF">2024-06-14T10:19:09Z</dcterms:modified>
</cp:coreProperties>
</file>