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7632700" cy="1082675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10" userDrawn="1">
          <p15:clr>
            <a:srgbClr val="A4A3A4"/>
          </p15:clr>
        </p15:guide>
        <p15:guide id="2" pos="240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4699"/>
    <a:srgbClr val="F48FCA"/>
    <a:srgbClr val="5273B4"/>
    <a:srgbClr val="82B6DD"/>
    <a:srgbClr val="BBB7B7"/>
    <a:srgbClr val="E1DDDD"/>
    <a:srgbClr val="7F5D8C"/>
    <a:srgbClr val="CD9DD9"/>
    <a:srgbClr val="D42432"/>
    <a:srgbClr val="EC6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1819" y="293"/>
      </p:cViewPr>
      <p:guideLst>
        <p:guide orient="horz" pos="3410"/>
        <p:guide pos="240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54089" y="1771879"/>
            <a:ext cx="5724524" cy="3769313"/>
          </a:xfrm>
        </p:spPr>
        <p:txBody>
          <a:bodyPr anchor="b"/>
          <a:lstStyle>
            <a:lvl1pPr algn="ctr">
              <a:defRPr sz="10042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54089" y="5686551"/>
            <a:ext cx="5724524" cy="2613958"/>
          </a:xfrm>
        </p:spPr>
        <p:txBody>
          <a:bodyPr/>
          <a:lstStyle>
            <a:lvl1pPr marL="0" indent="0" algn="ctr">
              <a:buNone/>
              <a:defRPr sz="4017"/>
            </a:lvl1pPr>
            <a:lvl2pPr marL="765233" indent="0" algn="ctr">
              <a:buNone/>
              <a:defRPr sz="3347"/>
            </a:lvl2pPr>
            <a:lvl3pPr marL="1530465" indent="0" algn="ctr">
              <a:buNone/>
              <a:defRPr sz="3013"/>
            </a:lvl3pPr>
            <a:lvl4pPr marL="2295699" indent="0" algn="ctr">
              <a:buNone/>
              <a:defRPr sz="2678"/>
            </a:lvl4pPr>
            <a:lvl5pPr marL="3060932" indent="0" algn="ctr">
              <a:buNone/>
              <a:defRPr sz="2678"/>
            </a:lvl5pPr>
            <a:lvl6pPr marL="3826164" indent="0" algn="ctr">
              <a:buNone/>
              <a:defRPr sz="2678"/>
            </a:lvl6pPr>
            <a:lvl7pPr marL="4591398" indent="0" algn="ctr">
              <a:buNone/>
              <a:defRPr sz="2678"/>
            </a:lvl7pPr>
            <a:lvl8pPr marL="5356630" indent="0" algn="ctr">
              <a:buNone/>
              <a:defRPr sz="2678"/>
            </a:lvl8pPr>
            <a:lvl9pPr marL="6121863" indent="0" algn="ctr">
              <a:buNone/>
              <a:defRPr sz="2678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016AF-EFE5-4162-96DC-B06EF6821C25}" type="datetimeFigureOut">
              <a:rPr lang="es-ES" smtClean="0"/>
              <a:t>19/06/2024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CD5B-E842-4A31-9B7A-EA3C667AC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4765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016AF-EFE5-4162-96DC-B06EF6821C25}" type="datetimeFigureOut">
              <a:rPr lang="es-ES" smtClean="0"/>
              <a:t>19/06/2024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CD5B-E842-4A31-9B7A-EA3C667AC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4554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5462151" y="576424"/>
            <a:ext cx="1645802" cy="917517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24749" y="576424"/>
            <a:ext cx="4841994" cy="9175170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016AF-EFE5-4162-96DC-B06EF6821C25}" type="datetimeFigureOut">
              <a:rPr lang="es-ES" smtClean="0"/>
              <a:t>19/06/2024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CD5B-E842-4A31-9B7A-EA3C667AC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7240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016AF-EFE5-4162-96DC-B06EF6821C25}" type="datetimeFigureOut">
              <a:rPr lang="es-ES" smtClean="0"/>
              <a:t>19/06/2024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CD5B-E842-4A31-9B7A-EA3C667AC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3647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0773" y="2699171"/>
            <a:ext cx="6583204" cy="4503626"/>
          </a:xfrm>
        </p:spPr>
        <p:txBody>
          <a:bodyPr anchor="b"/>
          <a:lstStyle>
            <a:lvl1pPr>
              <a:defRPr sz="10042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20773" y="7245406"/>
            <a:ext cx="6583204" cy="2368351"/>
          </a:xfrm>
        </p:spPr>
        <p:txBody>
          <a:bodyPr/>
          <a:lstStyle>
            <a:lvl1pPr marL="0" indent="0">
              <a:buNone/>
              <a:defRPr sz="4017">
                <a:solidFill>
                  <a:schemeClr val="tx1">
                    <a:tint val="75000"/>
                  </a:schemeClr>
                </a:solidFill>
              </a:defRPr>
            </a:lvl1pPr>
            <a:lvl2pPr marL="765233" indent="0">
              <a:buNone/>
              <a:defRPr sz="3347">
                <a:solidFill>
                  <a:schemeClr val="tx1">
                    <a:tint val="75000"/>
                  </a:schemeClr>
                </a:solidFill>
              </a:defRPr>
            </a:lvl2pPr>
            <a:lvl3pPr marL="1530465" indent="0">
              <a:buNone/>
              <a:defRPr sz="3013">
                <a:solidFill>
                  <a:schemeClr val="tx1">
                    <a:tint val="75000"/>
                  </a:schemeClr>
                </a:solidFill>
              </a:defRPr>
            </a:lvl3pPr>
            <a:lvl4pPr marL="2295699" indent="0">
              <a:buNone/>
              <a:defRPr sz="2678">
                <a:solidFill>
                  <a:schemeClr val="tx1">
                    <a:tint val="75000"/>
                  </a:schemeClr>
                </a:solidFill>
              </a:defRPr>
            </a:lvl4pPr>
            <a:lvl5pPr marL="3060932" indent="0">
              <a:buNone/>
              <a:defRPr sz="2678">
                <a:solidFill>
                  <a:schemeClr val="tx1">
                    <a:tint val="75000"/>
                  </a:schemeClr>
                </a:solidFill>
              </a:defRPr>
            </a:lvl5pPr>
            <a:lvl6pPr marL="3826164" indent="0">
              <a:buNone/>
              <a:defRPr sz="2678">
                <a:solidFill>
                  <a:schemeClr val="tx1">
                    <a:tint val="75000"/>
                  </a:schemeClr>
                </a:solidFill>
              </a:defRPr>
            </a:lvl6pPr>
            <a:lvl7pPr marL="4591398" indent="0">
              <a:buNone/>
              <a:defRPr sz="2678">
                <a:solidFill>
                  <a:schemeClr val="tx1">
                    <a:tint val="75000"/>
                  </a:schemeClr>
                </a:solidFill>
              </a:defRPr>
            </a:lvl7pPr>
            <a:lvl8pPr marL="5356630" indent="0">
              <a:buNone/>
              <a:defRPr sz="2678">
                <a:solidFill>
                  <a:schemeClr val="tx1">
                    <a:tint val="75000"/>
                  </a:schemeClr>
                </a:solidFill>
              </a:defRPr>
            </a:lvl8pPr>
            <a:lvl9pPr marL="6121863" indent="0">
              <a:buNone/>
              <a:defRPr sz="267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016AF-EFE5-4162-96DC-B06EF6821C25}" type="datetimeFigureOut">
              <a:rPr lang="es-ES" smtClean="0"/>
              <a:t>19/06/2024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CD5B-E842-4A31-9B7A-EA3C667AC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0732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24750" y="2882122"/>
            <a:ext cx="3243897" cy="686947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864055" y="2882122"/>
            <a:ext cx="3243897" cy="686947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016AF-EFE5-4162-96DC-B06EF6821C25}" type="datetimeFigureOut">
              <a:rPr lang="es-ES" smtClean="0"/>
              <a:t>19/06/2024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CD5B-E842-4A31-9B7A-EA3C667AC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2332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5742" y="576428"/>
            <a:ext cx="6583204" cy="209267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25743" y="2654061"/>
            <a:ext cx="3228990" cy="1300713"/>
          </a:xfrm>
        </p:spPr>
        <p:txBody>
          <a:bodyPr anchor="b"/>
          <a:lstStyle>
            <a:lvl1pPr marL="0" indent="0">
              <a:buNone/>
              <a:defRPr sz="4017" b="1"/>
            </a:lvl1pPr>
            <a:lvl2pPr marL="765233" indent="0">
              <a:buNone/>
              <a:defRPr sz="3347" b="1"/>
            </a:lvl2pPr>
            <a:lvl3pPr marL="1530465" indent="0">
              <a:buNone/>
              <a:defRPr sz="3013" b="1"/>
            </a:lvl3pPr>
            <a:lvl4pPr marL="2295699" indent="0">
              <a:buNone/>
              <a:defRPr sz="2678" b="1"/>
            </a:lvl4pPr>
            <a:lvl5pPr marL="3060932" indent="0">
              <a:buNone/>
              <a:defRPr sz="2678" b="1"/>
            </a:lvl5pPr>
            <a:lvl6pPr marL="3826164" indent="0">
              <a:buNone/>
              <a:defRPr sz="2678" b="1"/>
            </a:lvl6pPr>
            <a:lvl7pPr marL="4591398" indent="0">
              <a:buNone/>
              <a:defRPr sz="2678" b="1"/>
            </a:lvl7pPr>
            <a:lvl8pPr marL="5356630" indent="0">
              <a:buNone/>
              <a:defRPr sz="2678" b="1"/>
            </a:lvl8pPr>
            <a:lvl9pPr marL="6121863" indent="0">
              <a:buNone/>
              <a:defRPr sz="2678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25743" y="3954774"/>
            <a:ext cx="3228990" cy="581687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3864055" y="2654061"/>
            <a:ext cx="3244891" cy="1300713"/>
          </a:xfrm>
        </p:spPr>
        <p:txBody>
          <a:bodyPr anchor="b"/>
          <a:lstStyle>
            <a:lvl1pPr marL="0" indent="0">
              <a:buNone/>
              <a:defRPr sz="4017" b="1"/>
            </a:lvl1pPr>
            <a:lvl2pPr marL="765233" indent="0">
              <a:buNone/>
              <a:defRPr sz="3347" b="1"/>
            </a:lvl2pPr>
            <a:lvl3pPr marL="1530465" indent="0">
              <a:buNone/>
              <a:defRPr sz="3013" b="1"/>
            </a:lvl3pPr>
            <a:lvl4pPr marL="2295699" indent="0">
              <a:buNone/>
              <a:defRPr sz="2678" b="1"/>
            </a:lvl4pPr>
            <a:lvl5pPr marL="3060932" indent="0">
              <a:buNone/>
              <a:defRPr sz="2678" b="1"/>
            </a:lvl5pPr>
            <a:lvl6pPr marL="3826164" indent="0">
              <a:buNone/>
              <a:defRPr sz="2678" b="1"/>
            </a:lvl6pPr>
            <a:lvl7pPr marL="4591398" indent="0">
              <a:buNone/>
              <a:defRPr sz="2678" b="1"/>
            </a:lvl7pPr>
            <a:lvl8pPr marL="5356630" indent="0">
              <a:buNone/>
              <a:defRPr sz="2678" b="1"/>
            </a:lvl8pPr>
            <a:lvl9pPr marL="6121863" indent="0">
              <a:buNone/>
              <a:defRPr sz="2678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3864055" y="3954774"/>
            <a:ext cx="3244891" cy="581687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016AF-EFE5-4162-96DC-B06EF6821C25}" type="datetimeFigureOut">
              <a:rPr lang="es-ES" smtClean="0"/>
              <a:t>19/06/2024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CD5B-E842-4A31-9B7A-EA3C667AC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8916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016AF-EFE5-4162-96DC-B06EF6821C25}" type="datetimeFigureOut">
              <a:rPr lang="es-ES" smtClean="0"/>
              <a:t>19/06/2024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CD5B-E842-4A31-9B7A-EA3C667AC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9355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016AF-EFE5-4162-96DC-B06EF6821C25}" type="datetimeFigureOut">
              <a:rPr lang="es-ES" smtClean="0"/>
              <a:t>19/06/2024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CD5B-E842-4A31-9B7A-EA3C667AC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2565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5744" y="721783"/>
            <a:ext cx="2461744" cy="2526242"/>
          </a:xfrm>
        </p:spPr>
        <p:txBody>
          <a:bodyPr anchor="b"/>
          <a:lstStyle>
            <a:lvl1pPr>
              <a:defRPr sz="5356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44892" y="1558852"/>
            <a:ext cx="3864055" cy="7694010"/>
          </a:xfrm>
        </p:spPr>
        <p:txBody>
          <a:bodyPr/>
          <a:lstStyle>
            <a:lvl1pPr>
              <a:defRPr sz="5356"/>
            </a:lvl1pPr>
            <a:lvl2pPr>
              <a:defRPr sz="4686"/>
            </a:lvl2pPr>
            <a:lvl3pPr>
              <a:defRPr sz="4017"/>
            </a:lvl3pPr>
            <a:lvl4pPr>
              <a:defRPr sz="3347"/>
            </a:lvl4pPr>
            <a:lvl5pPr>
              <a:defRPr sz="3347"/>
            </a:lvl5pPr>
            <a:lvl6pPr>
              <a:defRPr sz="3347"/>
            </a:lvl6pPr>
            <a:lvl7pPr>
              <a:defRPr sz="3347"/>
            </a:lvl7pPr>
            <a:lvl8pPr>
              <a:defRPr sz="3347"/>
            </a:lvl8pPr>
            <a:lvl9pPr>
              <a:defRPr sz="3347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25744" y="3248025"/>
            <a:ext cx="2461744" cy="6017368"/>
          </a:xfrm>
        </p:spPr>
        <p:txBody>
          <a:bodyPr/>
          <a:lstStyle>
            <a:lvl1pPr marL="0" indent="0">
              <a:buNone/>
              <a:defRPr sz="2678"/>
            </a:lvl1pPr>
            <a:lvl2pPr marL="765233" indent="0">
              <a:buNone/>
              <a:defRPr sz="2343"/>
            </a:lvl2pPr>
            <a:lvl3pPr marL="1530465" indent="0">
              <a:buNone/>
              <a:defRPr sz="2008"/>
            </a:lvl3pPr>
            <a:lvl4pPr marL="2295699" indent="0">
              <a:buNone/>
              <a:defRPr sz="1674"/>
            </a:lvl4pPr>
            <a:lvl5pPr marL="3060932" indent="0">
              <a:buNone/>
              <a:defRPr sz="1674"/>
            </a:lvl5pPr>
            <a:lvl6pPr marL="3826164" indent="0">
              <a:buNone/>
              <a:defRPr sz="1674"/>
            </a:lvl6pPr>
            <a:lvl7pPr marL="4591398" indent="0">
              <a:buNone/>
              <a:defRPr sz="1674"/>
            </a:lvl7pPr>
            <a:lvl8pPr marL="5356630" indent="0">
              <a:buNone/>
              <a:defRPr sz="1674"/>
            </a:lvl8pPr>
            <a:lvl9pPr marL="6121863" indent="0">
              <a:buNone/>
              <a:defRPr sz="1674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016AF-EFE5-4162-96DC-B06EF6821C25}" type="datetimeFigureOut">
              <a:rPr lang="es-ES" smtClean="0"/>
              <a:t>19/06/2024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CD5B-E842-4A31-9B7A-EA3C667AC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5362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5744" y="721783"/>
            <a:ext cx="2461744" cy="2526242"/>
          </a:xfrm>
        </p:spPr>
        <p:txBody>
          <a:bodyPr anchor="b"/>
          <a:lstStyle>
            <a:lvl1pPr>
              <a:defRPr sz="5356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244892" y="1558852"/>
            <a:ext cx="3864055" cy="7694010"/>
          </a:xfrm>
        </p:spPr>
        <p:txBody>
          <a:bodyPr/>
          <a:lstStyle>
            <a:lvl1pPr marL="0" indent="0">
              <a:buNone/>
              <a:defRPr sz="5356"/>
            </a:lvl1pPr>
            <a:lvl2pPr marL="765233" indent="0">
              <a:buNone/>
              <a:defRPr sz="4686"/>
            </a:lvl2pPr>
            <a:lvl3pPr marL="1530465" indent="0">
              <a:buNone/>
              <a:defRPr sz="4017"/>
            </a:lvl3pPr>
            <a:lvl4pPr marL="2295699" indent="0">
              <a:buNone/>
              <a:defRPr sz="3347"/>
            </a:lvl4pPr>
            <a:lvl5pPr marL="3060932" indent="0">
              <a:buNone/>
              <a:defRPr sz="3347"/>
            </a:lvl5pPr>
            <a:lvl6pPr marL="3826164" indent="0">
              <a:buNone/>
              <a:defRPr sz="3347"/>
            </a:lvl6pPr>
            <a:lvl7pPr marL="4591398" indent="0">
              <a:buNone/>
              <a:defRPr sz="3347"/>
            </a:lvl7pPr>
            <a:lvl8pPr marL="5356630" indent="0">
              <a:buNone/>
              <a:defRPr sz="3347"/>
            </a:lvl8pPr>
            <a:lvl9pPr marL="6121863" indent="0">
              <a:buNone/>
              <a:defRPr sz="3347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25744" y="3248025"/>
            <a:ext cx="2461744" cy="6017368"/>
          </a:xfrm>
        </p:spPr>
        <p:txBody>
          <a:bodyPr/>
          <a:lstStyle>
            <a:lvl1pPr marL="0" indent="0">
              <a:buNone/>
              <a:defRPr sz="2678"/>
            </a:lvl1pPr>
            <a:lvl2pPr marL="765233" indent="0">
              <a:buNone/>
              <a:defRPr sz="2343"/>
            </a:lvl2pPr>
            <a:lvl3pPr marL="1530465" indent="0">
              <a:buNone/>
              <a:defRPr sz="2008"/>
            </a:lvl3pPr>
            <a:lvl4pPr marL="2295699" indent="0">
              <a:buNone/>
              <a:defRPr sz="1674"/>
            </a:lvl4pPr>
            <a:lvl5pPr marL="3060932" indent="0">
              <a:buNone/>
              <a:defRPr sz="1674"/>
            </a:lvl5pPr>
            <a:lvl6pPr marL="3826164" indent="0">
              <a:buNone/>
              <a:defRPr sz="1674"/>
            </a:lvl6pPr>
            <a:lvl7pPr marL="4591398" indent="0">
              <a:buNone/>
              <a:defRPr sz="1674"/>
            </a:lvl7pPr>
            <a:lvl8pPr marL="5356630" indent="0">
              <a:buNone/>
              <a:defRPr sz="1674"/>
            </a:lvl8pPr>
            <a:lvl9pPr marL="6121863" indent="0">
              <a:buNone/>
              <a:defRPr sz="1674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016AF-EFE5-4162-96DC-B06EF6821C25}" type="datetimeFigureOut">
              <a:rPr lang="es-ES" smtClean="0"/>
              <a:t>19/06/2024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CD5B-E842-4A31-9B7A-EA3C667AC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3770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524749" y="576428"/>
            <a:ext cx="6583204" cy="2092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24749" y="2882122"/>
            <a:ext cx="6583204" cy="6869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524748" y="10034794"/>
            <a:ext cx="1717358" cy="576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016AF-EFE5-4162-96DC-B06EF6821C25}" type="datetimeFigureOut">
              <a:rPr lang="es-ES" smtClean="0"/>
              <a:t>19/06/2024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2528333" y="10034794"/>
            <a:ext cx="2576036" cy="576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5390595" y="10034794"/>
            <a:ext cx="1717358" cy="576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6CD5B-E842-4A31-9B7A-EA3C667AC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12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530465" rtl="0" eaLnBrk="1" latinLnBrk="0" hangingPunct="1">
        <a:lnSpc>
          <a:spcPct val="90000"/>
        </a:lnSpc>
        <a:spcBef>
          <a:spcPct val="0"/>
        </a:spcBef>
        <a:buNone/>
        <a:defRPr sz="73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617" indent="-382617" algn="l" defTabSz="1530465" rtl="0" eaLnBrk="1" latinLnBrk="0" hangingPunct="1">
        <a:lnSpc>
          <a:spcPct val="90000"/>
        </a:lnSpc>
        <a:spcBef>
          <a:spcPts val="1674"/>
        </a:spcBef>
        <a:buFont typeface="Arial" panose="020B0604020202020204" pitchFamily="34" charset="0"/>
        <a:buChar char="•"/>
        <a:defRPr sz="4686" kern="1200">
          <a:solidFill>
            <a:schemeClr val="tx1"/>
          </a:solidFill>
          <a:latin typeface="+mn-lt"/>
          <a:ea typeface="+mn-ea"/>
          <a:cs typeface="+mn-cs"/>
        </a:defRPr>
      </a:lvl1pPr>
      <a:lvl2pPr marL="1147849" indent="-382617" algn="l" defTabSz="1530465" rtl="0" eaLnBrk="1" latinLnBrk="0" hangingPunct="1">
        <a:lnSpc>
          <a:spcPct val="90000"/>
        </a:lnSpc>
        <a:spcBef>
          <a:spcPts val="836"/>
        </a:spcBef>
        <a:buFont typeface="Arial" panose="020B0604020202020204" pitchFamily="34" charset="0"/>
        <a:buChar char="•"/>
        <a:defRPr sz="4017" kern="1200">
          <a:solidFill>
            <a:schemeClr val="tx1"/>
          </a:solidFill>
          <a:latin typeface="+mn-lt"/>
          <a:ea typeface="+mn-ea"/>
          <a:cs typeface="+mn-cs"/>
        </a:defRPr>
      </a:lvl2pPr>
      <a:lvl3pPr marL="1913082" indent="-382617" algn="l" defTabSz="1530465" rtl="0" eaLnBrk="1" latinLnBrk="0" hangingPunct="1">
        <a:lnSpc>
          <a:spcPct val="90000"/>
        </a:lnSpc>
        <a:spcBef>
          <a:spcPts val="836"/>
        </a:spcBef>
        <a:buFont typeface="Arial" panose="020B0604020202020204" pitchFamily="34" charset="0"/>
        <a:buChar char="•"/>
        <a:defRPr sz="3347" kern="1200">
          <a:solidFill>
            <a:schemeClr val="tx1"/>
          </a:solidFill>
          <a:latin typeface="+mn-lt"/>
          <a:ea typeface="+mn-ea"/>
          <a:cs typeface="+mn-cs"/>
        </a:defRPr>
      </a:lvl3pPr>
      <a:lvl4pPr marL="2678315" indent="-382617" algn="l" defTabSz="1530465" rtl="0" eaLnBrk="1" latinLnBrk="0" hangingPunct="1">
        <a:lnSpc>
          <a:spcPct val="90000"/>
        </a:lnSpc>
        <a:spcBef>
          <a:spcPts val="836"/>
        </a:spcBef>
        <a:buFont typeface="Arial" panose="020B0604020202020204" pitchFamily="34" charset="0"/>
        <a:buChar char="•"/>
        <a:defRPr sz="3013" kern="1200">
          <a:solidFill>
            <a:schemeClr val="tx1"/>
          </a:solidFill>
          <a:latin typeface="+mn-lt"/>
          <a:ea typeface="+mn-ea"/>
          <a:cs typeface="+mn-cs"/>
        </a:defRPr>
      </a:lvl4pPr>
      <a:lvl5pPr marL="3443548" indent="-382617" algn="l" defTabSz="1530465" rtl="0" eaLnBrk="1" latinLnBrk="0" hangingPunct="1">
        <a:lnSpc>
          <a:spcPct val="90000"/>
        </a:lnSpc>
        <a:spcBef>
          <a:spcPts val="836"/>
        </a:spcBef>
        <a:buFont typeface="Arial" panose="020B0604020202020204" pitchFamily="34" charset="0"/>
        <a:buChar char="•"/>
        <a:defRPr sz="3013" kern="1200">
          <a:solidFill>
            <a:schemeClr val="tx1"/>
          </a:solidFill>
          <a:latin typeface="+mn-lt"/>
          <a:ea typeface="+mn-ea"/>
          <a:cs typeface="+mn-cs"/>
        </a:defRPr>
      </a:lvl5pPr>
      <a:lvl6pPr marL="4208781" indent="-382617" algn="l" defTabSz="1530465" rtl="0" eaLnBrk="1" latinLnBrk="0" hangingPunct="1">
        <a:lnSpc>
          <a:spcPct val="90000"/>
        </a:lnSpc>
        <a:spcBef>
          <a:spcPts val="836"/>
        </a:spcBef>
        <a:buFont typeface="Arial" panose="020B0604020202020204" pitchFamily="34" charset="0"/>
        <a:buChar char="•"/>
        <a:defRPr sz="3013" kern="1200">
          <a:solidFill>
            <a:schemeClr val="tx1"/>
          </a:solidFill>
          <a:latin typeface="+mn-lt"/>
          <a:ea typeface="+mn-ea"/>
          <a:cs typeface="+mn-cs"/>
        </a:defRPr>
      </a:lvl6pPr>
      <a:lvl7pPr marL="4974014" indent="-382617" algn="l" defTabSz="1530465" rtl="0" eaLnBrk="1" latinLnBrk="0" hangingPunct="1">
        <a:lnSpc>
          <a:spcPct val="90000"/>
        </a:lnSpc>
        <a:spcBef>
          <a:spcPts val="836"/>
        </a:spcBef>
        <a:buFont typeface="Arial" panose="020B0604020202020204" pitchFamily="34" charset="0"/>
        <a:buChar char="•"/>
        <a:defRPr sz="3013" kern="1200">
          <a:solidFill>
            <a:schemeClr val="tx1"/>
          </a:solidFill>
          <a:latin typeface="+mn-lt"/>
          <a:ea typeface="+mn-ea"/>
          <a:cs typeface="+mn-cs"/>
        </a:defRPr>
      </a:lvl7pPr>
      <a:lvl8pPr marL="5739246" indent="-382617" algn="l" defTabSz="1530465" rtl="0" eaLnBrk="1" latinLnBrk="0" hangingPunct="1">
        <a:lnSpc>
          <a:spcPct val="90000"/>
        </a:lnSpc>
        <a:spcBef>
          <a:spcPts val="836"/>
        </a:spcBef>
        <a:buFont typeface="Arial" panose="020B0604020202020204" pitchFamily="34" charset="0"/>
        <a:buChar char="•"/>
        <a:defRPr sz="3013" kern="1200">
          <a:solidFill>
            <a:schemeClr val="tx1"/>
          </a:solidFill>
          <a:latin typeface="+mn-lt"/>
          <a:ea typeface="+mn-ea"/>
          <a:cs typeface="+mn-cs"/>
        </a:defRPr>
      </a:lvl8pPr>
      <a:lvl9pPr marL="6504480" indent="-382617" algn="l" defTabSz="1530465" rtl="0" eaLnBrk="1" latinLnBrk="0" hangingPunct="1">
        <a:lnSpc>
          <a:spcPct val="90000"/>
        </a:lnSpc>
        <a:spcBef>
          <a:spcPts val="836"/>
        </a:spcBef>
        <a:buFont typeface="Arial" panose="020B0604020202020204" pitchFamily="34" charset="0"/>
        <a:buChar char="•"/>
        <a:defRPr sz="3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530465" rtl="0" eaLnBrk="1" latinLnBrk="0" hangingPunct="1">
        <a:defRPr sz="3013" kern="1200">
          <a:solidFill>
            <a:schemeClr val="tx1"/>
          </a:solidFill>
          <a:latin typeface="+mn-lt"/>
          <a:ea typeface="+mn-ea"/>
          <a:cs typeface="+mn-cs"/>
        </a:defRPr>
      </a:lvl1pPr>
      <a:lvl2pPr marL="765233" algn="l" defTabSz="1530465" rtl="0" eaLnBrk="1" latinLnBrk="0" hangingPunct="1">
        <a:defRPr sz="3013" kern="1200">
          <a:solidFill>
            <a:schemeClr val="tx1"/>
          </a:solidFill>
          <a:latin typeface="+mn-lt"/>
          <a:ea typeface="+mn-ea"/>
          <a:cs typeface="+mn-cs"/>
        </a:defRPr>
      </a:lvl2pPr>
      <a:lvl3pPr marL="1530465" algn="l" defTabSz="1530465" rtl="0" eaLnBrk="1" latinLnBrk="0" hangingPunct="1">
        <a:defRPr sz="3013" kern="1200">
          <a:solidFill>
            <a:schemeClr val="tx1"/>
          </a:solidFill>
          <a:latin typeface="+mn-lt"/>
          <a:ea typeface="+mn-ea"/>
          <a:cs typeface="+mn-cs"/>
        </a:defRPr>
      </a:lvl3pPr>
      <a:lvl4pPr marL="2295699" algn="l" defTabSz="1530465" rtl="0" eaLnBrk="1" latinLnBrk="0" hangingPunct="1">
        <a:defRPr sz="3013" kern="1200">
          <a:solidFill>
            <a:schemeClr val="tx1"/>
          </a:solidFill>
          <a:latin typeface="+mn-lt"/>
          <a:ea typeface="+mn-ea"/>
          <a:cs typeface="+mn-cs"/>
        </a:defRPr>
      </a:lvl4pPr>
      <a:lvl5pPr marL="3060932" algn="l" defTabSz="1530465" rtl="0" eaLnBrk="1" latinLnBrk="0" hangingPunct="1">
        <a:defRPr sz="3013" kern="1200">
          <a:solidFill>
            <a:schemeClr val="tx1"/>
          </a:solidFill>
          <a:latin typeface="+mn-lt"/>
          <a:ea typeface="+mn-ea"/>
          <a:cs typeface="+mn-cs"/>
        </a:defRPr>
      </a:lvl5pPr>
      <a:lvl6pPr marL="3826164" algn="l" defTabSz="1530465" rtl="0" eaLnBrk="1" latinLnBrk="0" hangingPunct="1">
        <a:defRPr sz="3013" kern="1200">
          <a:solidFill>
            <a:schemeClr val="tx1"/>
          </a:solidFill>
          <a:latin typeface="+mn-lt"/>
          <a:ea typeface="+mn-ea"/>
          <a:cs typeface="+mn-cs"/>
        </a:defRPr>
      </a:lvl6pPr>
      <a:lvl7pPr marL="4591398" algn="l" defTabSz="1530465" rtl="0" eaLnBrk="1" latinLnBrk="0" hangingPunct="1">
        <a:defRPr sz="3013" kern="1200">
          <a:solidFill>
            <a:schemeClr val="tx1"/>
          </a:solidFill>
          <a:latin typeface="+mn-lt"/>
          <a:ea typeface="+mn-ea"/>
          <a:cs typeface="+mn-cs"/>
        </a:defRPr>
      </a:lvl7pPr>
      <a:lvl8pPr marL="5356630" algn="l" defTabSz="1530465" rtl="0" eaLnBrk="1" latinLnBrk="0" hangingPunct="1">
        <a:defRPr sz="3013" kern="1200">
          <a:solidFill>
            <a:schemeClr val="tx1"/>
          </a:solidFill>
          <a:latin typeface="+mn-lt"/>
          <a:ea typeface="+mn-ea"/>
          <a:cs typeface="+mn-cs"/>
        </a:defRPr>
      </a:lvl8pPr>
      <a:lvl9pPr marL="6121863" algn="l" defTabSz="1530465" rtl="0" eaLnBrk="1" latinLnBrk="0" hangingPunct="1">
        <a:defRPr sz="3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9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28" y="12879"/>
            <a:ext cx="7641801" cy="10813871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534880" y="1338828"/>
            <a:ext cx="394606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0" cap="none" spc="0" dirty="0" smtClean="0">
                <a:ln w="0">
                  <a:solidFill>
                    <a:schemeClr val="bg1"/>
                  </a:solidFill>
                </a:ln>
                <a:solidFill>
                  <a:srgbClr val="281E6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Planificador diario</a:t>
            </a:r>
            <a:endParaRPr lang="es-ES" sz="2800" dirty="0">
              <a:ln w="0">
                <a:solidFill>
                  <a:schemeClr val="bg1"/>
                </a:solidFill>
              </a:ln>
              <a:solidFill>
                <a:srgbClr val="281E6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47" y="1459074"/>
            <a:ext cx="304889" cy="30488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012" y="1459074"/>
            <a:ext cx="304889" cy="304889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949" y="4733916"/>
            <a:ext cx="2709104" cy="2745407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4582236" y="4867004"/>
            <a:ext cx="24967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281E61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Cositas pendientes</a:t>
            </a:r>
            <a:endParaRPr lang="es-ES" sz="1100" dirty="0">
              <a:ln w="0">
                <a:noFill/>
              </a:ln>
              <a:solidFill>
                <a:srgbClr val="281E61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4442138" y="2255682"/>
            <a:ext cx="24967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281E61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Notitas importantes</a:t>
            </a:r>
            <a:endParaRPr lang="es-ES" sz="1100" dirty="0">
              <a:ln w="0">
                <a:noFill/>
              </a:ln>
              <a:solidFill>
                <a:srgbClr val="281E61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1152861" y="2154663"/>
            <a:ext cx="2301646" cy="3430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1600" dirty="0" smtClean="0">
                <a:ln w="0">
                  <a:noFill/>
                </a:ln>
                <a:solidFill>
                  <a:srgbClr val="281E61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Hoy es:</a:t>
            </a:r>
            <a:endParaRPr lang="es-ES" sz="1100" dirty="0">
              <a:ln w="0">
                <a:noFill/>
              </a:ln>
              <a:solidFill>
                <a:srgbClr val="281E61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4002241" y="1459074"/>
            <a:ext cx="24967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281E61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Hoy estoy:</a:t>
            </a:r>
            <a:endParaRPr lang="es-ES" sz="1100" dirty="0">
              <a:ln w="0">
                <a:noFill/>
              </a:ln>
              <a:solidFill>
                <a:srgbClr val="281E61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632011" y="7479322"/>
            <a:ext cx="3507455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281E61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No te puedes olvidar esto:</a:t>
            </a:r>
            <a:endParaRPr lang="es-ES" sz="1100" dirty="0">
              <a:ln w="0">
                <a:noFill/>
              </a:ln>
              <a:solidFill>
                <a:srgbClr val="281E61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3985"/>
            <a:ext cx="7632700" cy="594412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3" y="416496"/>
            <a:ext cx="7632700" cy="594412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627" y="7223465"/>
            <a:ext cx="2805426" cy="3190153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574" y="10017125"/>
            <a:ext cx="727126" cy="7200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7" y="9945125"/>
            <a:ext cx="792000" cy="792000"/>
          </a:xfrm>
          <a:prstGeom prst="rect">
            <a:avLst/>
          </a:prstGeom>
        </p:spPr>
      </p:pic>
      <p:sp>
        <p:nvSpPr>
          <p:cNvPr id="45" name="Rectángulo 44"/>
          <p:cNvSpPr/>
          <p:nvPr/>
        </p:nvSpPr>
        <p:spPr>
          <a:xfrm>
            <a:off x="1520674" y="10366920"/>
            <a:ext cx="4594528" cy="40011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www.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n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u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s.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com</a:t>
            </a:r>
            <a:endParaRPr lang="es-ES" sz="2000" b="0" cap="none" spc="0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46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B0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28" y="12879"/>
            <a:ext cx="7641801" cy="10813871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534880" y="1338828"/>
            <a:ext cx="394606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0" cap="none" spc="0" dirty="0" smtClean="0">
                <a:ln w="0">
                  <a:solidFill>
                    <a:schemeClr val="bg1"/>
                  </a:solidFill>
                </a:ln>
                <a:solidFill>
                  <a:srgbClr val="4A79C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Planificador diario</a:t>
            </a:r>
            <a:endParaRPr lang="es-ES" sz="2800" dirty="0">
              <a:ln w="0">
                <a:solidFill>
                  <a:schemeClr val="bg1"/>
                </a:solidFill>
              </a:ln>
              <a:solidFill>
                <a:srgbClr val="4A79C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47" y="1459074"/>
            <a:ext cx="304889" cy="30488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012" y="1459074"/>
            <a:ext cx="304889" cy="304889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949" y="4733916"/>
            <a:ext cx="2709104" cy="2745407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4582236" y="4867004"/>
            <a:ext cx="24967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4A79C5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Cositas pendientes</a:t>
            </a:r>
            <a:endParaRPr lang="es-ES" sz="1100" dirty="0">
              <a:ln w="0">
                <a:noFill/>
              </a:ln>
              <a:solidFill>
                <a:srgbClr val="4A79C5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4442138" y="2255682"/>
            <a:ext cx="24967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4A79C5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Notitas importantes</a:t>
            </a:r>
            <a:endParaRPr lang="es-ES" sz="1100" dirty="0">
              <a:ln w="0">
                <a:noFill/>
              </a:ln>
              <a:solidFill>
                <a:srgbClr val="4A79C5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1152861" y="2154663"/>
            <a:ext cx="2301646" cy="3430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1600" dirty="0" smtClean="0">
                <a:ln w="0">
                  <a:noFill/>
                </a:ln>
                <a:solidFill>
                  <a:srgbClr val="4A79C5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Hoy es:</a:t>
            </a:r>
            <a:endParaRPr lang="es-ES" sz="1100" dirty="0">
              <a:ln w="0">
                <a:noFill/>
              </a:ln>
              <a:solidFill>
                <a:srgbClr val="4A79C5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4002241" y="1459074"/>
            <a:ext cx="24967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4A79C5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Hoy estoy:</a:t>
            </a:r>
            <a:endParaRPr lang="es-ES" sz="1100" dirty="0">
              <a:ln w="0">
                <a:noFill/>
              </a:ln>
              <a:solidFill>
                <a:srgbClr val="4A79C5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632011" y="7479322"/>
            <a:ext cx="3507455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4A79C5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No te puedes olvidar esto:</a:t>
            </a:r>
            <a:endParaRPr lang="es-ES" sz="1100" dirty="0">
              <a:ln w="0">
                <a:noFill/>
              </a:ln>
              <a:solidFill>
                <a:srgbClr val="4A79C5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3985"/>
            <a:ext cx="7632700" cy="594412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3" y="416496"/>
            <a:ext cx="7632700" cy="594412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574" y="10017125"/>
            <a:ext cx="727126" cy="7200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7" y="9945125"/>
            <a:ext cx="792000" cy="792000"/>
          </a:xfrm>
          <a:prstGeom prst="rect">
            <a:avLst/>
          </a:prstGeom>
        </p:spPr>
      </p:pic>
      <p:sp>
        <p:nvSpPr>
          <p:cNvPr id="45" name="Rectángulo 44"/>
          <p:cNvSpPr/>
          <p:nvPr/>
        </p:nvSpPr>
        <p:spPr>
          <a:xfrm>
            <a:off x="1520674" y="10366920"/>
            <a:ext cx="4594528" cy="40011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www.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n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u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s.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com</a:t>
            </a:r>
            <a:endParaRPr lang="es-ES" sz="2000" b="0" cap="none" spc="0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99" y="6827520"/>
            <a:ext cx="2752788" cy="348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0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8F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28" y="12879"/>
            <a:ext cx="7641801" cy="10813871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534880" y="1338828"/>
            <a:ext cx="394606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0" cap="none" spc="0" dirty="0" smtClean="0">
                <a:ln w="0">
                  <a:solidFill>
                    <a:schemeClr val="bg1"/>
                  </a:solidFill>
                </a:ln>
                <a:solidFill>
                  <a:srgbClr val="D04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Planificador diario</a:t>
            </a:r>
            <a:endParaRPr lang="es-ES" sz="2800" dirty="0">
              <a:ln w="0">
                <a:solidFill>
                  <a:schemeClr val="bg1"/>
                </a:solidFill>
              </a:ln>
              <a:solidFill>
                <a:srgbClr val="D0469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47" y="1459074"/>
            <a:ext cx="304889" cy="30488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012" y="1459074"/>
            <a:ext cx="304889" cy="304889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949" y="4733916"/>
            <a:ext cx="2709104" cy="2745407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4582236" y="4867004"/>
            <a:ext cx="24967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D04699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Cositas pendientes</a:t>
            </a:r>
            <a:endParaRPr lang="es-ES" sz="1100" dirty="0">
              <a:ln w="0">
                <a:noFill/>
              </a:ln>
              <a:solidFill>
                <a:srgbClr val="D04699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4442138" y="2255682"/>
            <a:ext cx="24967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D04699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Notitas importantes</a:t>
            </a:r>
            <a:endParaRPr lang="es-ES" sz="1100" dirty="0">
              <a:ln w="0">
                <a:noFill/>
              </a:ln>
              <a:solidFill>
                <a:srgbClr val="D04699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1152861" y="2154663"/>
            <a:ext cx="2301646" cy="3430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1600" dirty="0" smtClean="0">
                <a:ln w="0">
                  <a:noFill/>
                </a:ln>
                <a:solidFill>
                  <a:srgbClr val="D04699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Hoy es:</a:t>
            </a:r>
            <a:endParaRPr lang="es-ES" sz="1100" dirty="0">
              <a:ln w="0">
                <a:noFill/>
              </a:ln>
              <a:solidFill>
                <a:srgbClr val="D04699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4002241" y="1459074"/>
            <a:ext cx="24967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D04699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Hoy estoy:</a:t>
            </a:r>
            <a:endParaRPr lang="es-ES" sz="1100" dirty="0">
              <a:ln w="0">
                <a:noFill/>
              </a:ln>
              <a:solidFill>
                <a:srgbClr val="D04699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632011" y="7479322"/>
            <a:ext cx="3507455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D04699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No te puedes olvidar esto:</a:t>
            </a:r>
            <a:endParaRPr lang="es-ES" sz="1100" dirty="0">
              <a:ln w="0">
                <a:noFill/>
              </a:ln>
              <a:solidFill>
                <a:srgbClr val="D04699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3985"/>
            <a:ext cx="7632700" cy="594412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3" y="416496"/>
            <a:ext cx="7632700" cy="594412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574" y="10017125"/>
            <a:ext cx="727126" cy="7200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7" y="9945125"/>
            <a:ext cx="792000" cy="792000"/>
          </a:xfrm>
          <a:prstGeom prst="rect">
            <a:avLst/>
          </a:prstGeom>
        </p:spPr>
      </p:pic>
      <p:sp>
        <p:nvSpPr>
          <p:cNvPr id="45" name="Rectángulo 44"/>
          <p:cNvSpPr/>
          <p:nvPr/>
        </p:nvSpPr>
        <p:spPr>
          <a:xfrm>
            <a:off x="1520674" y="10366920"/>
            <a:ext cx="4594528" cy="40011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www.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n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u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s.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com</a:t>
            </a:r>
            <a:endParaRPr lang="es-ES" sz="2000" b="0" cap="none" spc="0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435" y="6750337"/>
            <a:ext cx="2820303" cy="373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8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B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" y="12879"/>
            <a:ext cx="7641801" cy="10813871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550120" y="1338828"/>
            <a:ext cx="394606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5273B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Planificador diario</a:t>
            </a:r>
            <a:endParaRPr lang="es-ES" sz="2800" dirty="0">
              <a:ln w="0">
                <a:solidFill>
                  <a:schemeClr val="tx1"/>
                </a:solidFill>
              </a:ln>
              <a:solidFill>
                <a:srgbClr val="5273B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987" y="1459074"/>
            <a:ext cx="304889" cy="30488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252" y="1459074"/>
            <a:ext cx="304889" cy="304889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189" y="4733916"/>
            <a:ext cx="2709104" cy="2745407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4597476" y="4867004"/>
            <a:ext cx="24967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5273B4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Cositas pendientes</a:t>
            </a:r>
            <a:endParaRPr lang="es-ES" sz="1100" dirty="0">
              <a:ln w="0">
                <a:noFill/>
              </a:ln>
              <a:solidFill>
                <a:srgbClr val="5273B4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4457378" y="2255682"/>
            <a:ext cx="24967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5273B4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Notitas importantes</a:t>
            </a:r>
            <a:endParaRPr lang="es-ES" sz="1100" dirty="0">
              <a:ln w="0">
                <a:noFill/>
              </a:ln>
              <a:solidFill>
                <a:srgbClr val="5273B4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1168101" y="2154663"/>
            <a:ext cx="2301646" cy="3430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1600" dirty="0" smtClean="0">
                <a:ln w="0">
                  <a:noFill/>
                </a:ln>
                <a:solidFill>
                  <a:srgbClr val="5273B4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Hoy es:</a:t>
            </a:r>
            <a:endParaRPr lang="es-ES" sz="1100" dirty="0">
              <a:ln w="0">
                <a:noFill/>
              </a:ln>
              <a:solidFill>
                <a:srgbClr val="5273B4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4017481" y="1459074"/>
            <a:ext cx="24967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5273B4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Hoy estoy:</a:t>
            </a:r>
            <a:endParaRPr lang="es-ES" sz="1100" dirty="0">
              <a:ln w="0">
                <a:noFill/>
              </a:ln>
              <a:solidFill>
                <a:srgbClr val="5273B4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647251" y="7479322"/>
            <a:ext cx="3507455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5273B4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No te puedes olvidar esto:</a:t>
            </a:r>
            <a:endParaRPr lang="es-ES" sz="1100" dirty="0">
              <a:ln w="0">
                <a:noFill/>
              </a:ln>
              <a:solidFill>
                <a:srgbClr val="5273B4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3985"/>
            <a:ext cx="7632700" cy="594412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3" y="416496"/>
            <a:ext cx="7632700" cy="594412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574" y="10017125"/>
            <a:ext cx="727126" cy="7200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7" y="9945125"/>
            <a:ext cx="792000" cy="792000"/>
          </a:xfrm>
          <a:prstGeom prst="rect">
            <a:avLst/>
          </a:prstGeom>
        </p:spPr>
      </p:pic>
      <p:sp>
        <p:nvSpPr>
          <p:cNvPr id="45" name="Rectángulo 44"/>
          <p:cNvSpPr/>
          <p:nvPr/>
        </p:nvSpPr>
        <p:spPr>
          <a:xfrm>
            <a:off x="1520674" y="10366920"/>
            <a:ext cx="4594528" cy="40011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www.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n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u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s.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com</a:t>
            </a:r>
            <a:endParaRPr lang="es-ES" sz="2000" b="0" cap="none" spc="0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570" y="7091035"/>
            <a:ext cx="2944630" cy="327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1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68" y="12879"/>
            <a:ext cx="7641801" cy="10813871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519640" y="1338828"/>
            <a:ext cx="394606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BBB7B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Planificador diario</a:t>
            </a:r>
            <a:endParaRPr lang="es-ES" sz="2800" dirty="0">
              <a:ln w="0">
                <a:solidFill>
                  <a:schemeClr val="tx1"/>
                </a:solidFill>
              </a:ln>
              <a:solidFill>
                <a:srgbClr val="BBB7B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507" y="1459074"/>
            <a:ext cx="304889" cy="30488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772" y="1459074"/>
            <a:ext cx="304889" cy="304889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709" y="4733916"/>
            <a:ext cx="2709104" cy="2745407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4566996" y="4867004"/>
            <a:ext cx="24967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BBB7B7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Cositas pendientes</a:t>
            </a:r>
            <a:endParaRPr lang="es-ES" sz="1100" dirty="0">
              <a:ln w="0">
                <a:noFill/>
              </a:ln>
              <a:solidFill>
                <a:srgbClr val="BBB7B7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4426898" y="2255682"/>
            <a:ext cx="24967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BBB7B7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Notitas importantes</a:t>
            </a:r>
            <a:endParaRPr lang="es-ES" sz="1100" dirty="0">
              <a:ln w="0">
                <a:noFill/>
              </a:ln>
              <a:solidFill>
                <a:srgbClr val="BBB7B7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1137621" y="2154663"/>
            <a:ext cx="2301646" cy="3430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1600" dirty="0" smtClean="0">
                <a:ln w="0">
                  <a:noFill/>
                </a:ln>
                <a:solidFill>
                  <a:srgbClr val="BBB7B7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Hoy es:</a:t>
            </a:r>
            <a:endParaRPr lang="es-ES" sz="1100" dirty="0">
              <a:ln w="0">
                <a:noFill/>
              </a:ln>
              <a:solidFill>
                <a:srgbClr val="BBB7B7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3987001" y="1459074"/>
            <a:ext cx="24967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BBB7B7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Hoy estoy:</a:t>
            </a:r>
            <a:endParaRPr lang="es-ES" sz="1100" dirty="0">
              <a:ln w="0">
                <a:noFill/>
              </a:ln>
              <a:solidFill>
                <a:srgbClr val="BBB7B7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616771" y="7479322"/>
            <a:ext cx="3507455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BBB7B7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No te puedes olvidar esto:</a:t>
            </a:r>
            <a:endParaRPr lang="es-ES" sz="1100" dirty="0">
              <a:ln w="0">
                <a:noFill/>
              </a:ln>
              <a:solidFill>
                <a:srgbClr val="BBB7B7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3985"/>
            <a:ext cx="7632700" cy="594412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3" y="416496"/>
            <a:ext cx="7632700" cy="594412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574" y="10017125"/>
            <a:ext cx="727126" cy="7200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7" y="9945125"/>
            <a:ext cx="792000" cy="792000"/>
          </a:xfrm>
          <a:prstGeom prst="rect">
            <a:avLst/>
          </a:prstGeom>
        </p:spPr>
      </p:pic>
      <p:sp>
        <p:nvSpPr>
          <p:cNvPr id="45" name="Rectángulo 44"/>
          <p:cNvSpPr/>
          <p:nvPr/>
        </p:nvSpPr>
        <p:spPr>
          <a:xfrm>
            <a:off x="1520674" y="10366920"/>
            <a:ext cx="4594528" cy="40011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www.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n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u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s.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com</a:t>
            </a:r>
            <a:endParaRPr lang="es-ES" sz="2000" b="0" cap="none" spc="0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47" y="6763984"/>
            <a:ext cx="3816350" cy="381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3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9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28" y="12879"/>
            <a:ext cx="7641801" cy="10813871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534880" y="1338828"/>
            <a:ext cx="394606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7F5D8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Planificador diario</a:t>
            </a:r>
            <a:endParaRPr lang="es-ES" sz="2800" dirty="0">
              <a:ln w="0">
                <a:solidFill>
                  <a:schemeClr val="tx1"/>
                </a:solidFill>
              </a:ln>
              <a:solidFill>
                <a:srgbClr val="7F5D8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47" y="1459074"/>
            <a:ext cx="304889" cy="30488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012" y="1459074"/>
            <a:ext cx="304889" cy="304889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949" y="4733916"/>
            <a:ext cx="2709104" cy="2745407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4582236" y="4867004"/>
            <a:ext cx="24967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7F5D8C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Cositas pendientes</a:t>
            </a:r>
            <a:endParaRPr lang="es-ES" sz="1100" dirty="0">
              <a:ln w="0">
                <a:noFill/>
              </a:ln>
              <a:solidFill>
                <a:srgbClr val="7F5D8C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4442138" y="2255682"/>
            <a:ext cx="24967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7F5D8C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Notitas importantes</a:t>
            </a:r>
            <a:endParaRPr lang="es-ES" sz="1100" dirty="0">
              <a:ln w="0">
                <a:noFill/>
              </a:ln>
              <a:solidFill>
                <a:srgbClr val="7F5D8C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1152861" y="2154663"/>
            <a:ext cx="2301646" cy="3430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1600" dirty="0" smtClean="0">
                <a:ln w="0">
                  <a:noFill/>
                </a:ln>
                <a:solidFill>
                  <a:srgbClr val="7F5D8C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Hoy es:</a:t>
            </a:r>
            <a:endParaRPr lang="es-ES" sz="1100" dirty="0">
              <a:ln w="0">
                <a:noFill/>
              </a:ln>
              <a:solidFill>
                <a:srgbClr val="7F5D8C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4002241" y="1459074"/>
            <a:ext cx="24967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7F5D8C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Hoy estoy:</a:t>
            </a:r>
            <a:endParaRPr lang="es-ES" sz="1100" dirty="0">
              <a:ln w="0">
                <a:noFill/>
              </a:ln>
              <a:solidFill>
                <a:srgbClr val="7F5D8C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632011" y="7479322"/>
            <a:ext cx="3507455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7F5D8C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No te puedes olvidar esto:</a:t>
            </a:r>
            <a:endParaRPr lang="es-ES" sz="1100" dirty="0">
              <a:ln w="0">
                <a:noFill/>
              </a:ln>
              <a:solidFill>
                <a:srgbClr val="7F5D8C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3985"/>
            <a:ext cx="7632700" cy="594412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3" y="416496"/>
            <a:ext cx="7632700" cy="594412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574" y="10017125"/>
            <a:ext cx="727126" cy="7200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7" y="9945125"/>
            <a:ext cx="792000" cy="792000"/>
          </a:xfrm>
          <a:prstGeom prst="rect">
            <a:avLst/>
          </a:prstGeom>
        </p:spPr>
      </p:pic>
      <p:sp>
        <p:nvSpPr>
          <p:cNvPr id="45" name="Rectángulo 44"/>
          <p:cNvSpPr/>
          <p:nvPr/>
        </p:nvSpPr>
        <p:spPr>
          <a:xfrm>
            <a:off x="1520674" y="10366920"/>
            <a:ext cx="4594528" cy="40011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www.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n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u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s.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com</a:t>
            </a:r>
            <a:endParaRPr lang="es-ES" sz="2000" b="0" cap="none" spc="0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551" y="6459357"/>
            <a:ext cx="3817938" cy="381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2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62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28" y="12879"/>
            <a:ext cx="7641801" cy="10813871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534880" y="1338828"/>
            <a:ext cx="394606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D4243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Planificador diario</a:t>
            </a:r>
            <a:endParaRPr lang="es-ES" sz="2800" dirty="0">
              <a:ln w="0">
                <a:solidFill>
                  <a:schemeClr val="tx1"/>
                </a:solidFill>
              </a:ln>
              <a:solidFill>
                <a:srgbClr val="D4243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47" y="1459074"/>
            <a:ext cx="304889" cy="30488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012" y="1459074"/>
            <a:ext cx="304889" cy="304889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949" y="4733916"/>
            <a:ext cx="2709104" cy="2745407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4582236" y="4867004"/>
            <a:ext cx="24967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D42432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Cositas pendientes</a:t>
            </a:r>
            <a:endParaRPr lang="es-ES" sz="1100" dirty="0">
              <a:ln w="0">
                <a:noFill/>
              </a:ln>
              <a:solidFill>
                <a:srgbClr val="D42432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4442138" y="2255682"/>
            <a:ext cx="24967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D42432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Notitas importantes</a:t>
            </a:r>
            <a:endParaRPr lang="es-ES" sz="1100" dirty="0">
              <a:ln w="0">
                <a:noFill/>
              </a:ln>
              <a:solidFill>
                <a:srgbClr val="D42432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1152861" y="2154663"/>
            <a:ext cx="2301646" cy="3430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1600" dirty="0" smtClean="0">
                <a:ln w="0">
                  <a:noFill/>
                </a:ln>
                <a:solidFill>
                  <a:srgbClr val="D42432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Hoy es:</a:t>
            </a:r>
            <a:endParaRPr lang="es-ES" sz="1100" dirty="0">
              <a:ln w="0">
                <a:noFill/>
              </a:ln>
              <a:solidFill>
                <a:srgbClr val="D42432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4002241" y="1459074"/>
            <a:ext cx="24967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D42432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Hoy estoy:</a:t>
            </a:r>
            <a:endParaRPr lang="es-ES" sz="1100" dirty="0">
              <a:ln w="0">
                <a:noFill/>
              </a:ln>
              <a:solidFill>
                <a:srgbClr val="D42432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632011" y="7479322"/>
            <a:ext cx="3507455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D42432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No te puedes olvidar esto:</a:t>
            </a:r>
            <a:endParaRPr lang="es-ES" sz="1100" dirty="0">
              <a:ln w="0">
                <a:noFill/>
              </a:ln>
              <a:solidFill>
                <a:srgbClr val="D42432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3985"/>
            <a:ext cx="7632700" cy="594412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3" y="416496"/>
            <a:ext cx="7632700" cy="594412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574" y="10017125"/>
            <a:ext cx="727126" cy="7200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7" y="9945125"/>
            <a:ext cx="792000" cy="792000"/>
          </a:xfrm>
          <a:prstGeom prst="rect">
            <a:avLst/>
          </a:prstGeom>
        </p:spPr>
      </p:pic>
      <p:sp>
        <p:nvSpPr>
          <p:cNvPr id="45" name="Rectángulo 44"/>
          <p:cNvSpPr/>
          <p:nvPr/>
        </p:nvSpPr>
        <p:spPr>
          <a:xfrm>
            <a:off x="1520674" y="10366920"/>
            <a:ext cx="4594528" cy="40011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www.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n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u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s.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com</a:t>
            </a:r>
            <a:endParaRPr lang="es-ES" sz="2000" b="0" cap="none" spc="0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94" y="6979431"/>
            <a:ext cx="2304388" cy="337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5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D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28" y="12879"/>
            <a:ext cx="7641801" cy="10813871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534880" y="1338828"/>
            <a:ext cx="394606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09636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Planificador diario</a:t>
            </a:r>
            <a:endParaRPr lang="es-ES" sz="2800" dirty="0">
              <a:ln w="0">
                <a:solidFill>
                  <a:schemeClr val="tx1"/>
                </a:solidFill>
              </a:ln>
              <a:solidFill>
                <a:srgbClr val="09636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47" y="1459074"/>
            <a:ext cx="304889" cy="30488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012" y="1459074"/>
            <a:ext cx="304889" cy="304889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949" y="4733916"/>
            <a:ext cx="2709104" cy="2745407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4582236" y="4867004"/>
            <a:ext cx="24967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09636A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Cositas pendientes</a:t>
            </a:r>
            <a:endParaRPr lang="es-ES" sz="1100" dirty="0">
              <a:ln w="0">
                <a:noFill/>
              </a:ln>
              <a:solidFill>
                <a:srgbClr val="09636A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4442138" y="2255682"/>
            <a:ext cx="24967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09636A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Notitas importantes</a:t>
            </a:r>
            <a:endParaRPr lang="es-ES" sz="1100" dirty="0">
              <a:ln w="0">
                <a:noFill/>
              </a:ln>
              <a:solidFill>
                <a:srgbClr val="09636A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1152861" y="2154663"/>
            <a:ext cx="2301646" cy="3430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1600" dirty="0" smtClean="0">
                <a:ln w="0">
                  <a:noFill/>
                </a:ln>
                <a:solidFill>
                  <a:srgbClr val="09636A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Hoy es:</a:t>
            </a:r>
            <a:endParaRPr lang="es-ES" sz="1100" dirty="0">
              <a:ln w="0">
                <a:noFill/>
              </a:ln>
              <a:solidFill>
                <a:srgbClr val="09636A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4002241" y="1459074"/>
            <a:ext cx="24967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09636A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Hoy estoy:</a:t>
            </a:r>
            <a:endParaRPr lang="es-ES" sz="1100" dirty="0">
              <a:ln w="0">
                <a:noFill/>
              </a:ln>
              <a:solidFill>
                <a:srgbClr val="09636A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632011" y="7479322"/>
            <a:ext cx="3507455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09636A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No te puedes olvidar esto:</a:t>
            </a:r>
            <a:endParaRPr lang="es-ES" sz="1100" dirty="0">
              <a:ln w="0">
                <a:noFill/>
              </a:ln>
              <a:solidFill>
                <a:srgbClr val="09636A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3985"/>
            <a:ext cx="7632700" cy="594412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3" y="416496"/>
            <a:ext cx="7632700" cy="594412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574" y="10017125"/>
            <a:ext cx="727126" cy="7200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7" y="9945125"/>
            <a:ext cx="792000" cy="792000"/>
          </a:xfrm>
          <a:prstGeom prst="rect">
            <a:avLst/>
          </a:prstGeom>
        </p:spPr>
      </p:pic>
      <p:sp>
        <p:nvSpPr>
          <p:cNvPr id="45" name="Rectángulo 44"/>
          <p:cNvSpPr/>
          <p:nvPr/>
        </p:nvSpPr>
        <p:spPr>
          <a:xfrm>
            <a:off x="1520674" y="10366920"/>
            <a:ext cx="4594528" cy="40011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www.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n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u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s.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com</a:t>
            </a:r>
            <a:endParaRPr lang="es-ES" sz="2000" b="0" cap="none" spc="0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545" y="6573242"/>
            <a:ext cx="3945926" cy="373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0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8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828" y="12879"/>
            <a:ext cx="7641801" cy="10813871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306280" y="1338828"/>
            <a:ext cx="394606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4A9E6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Planificador diario</a:t>
            </a:r>
            <a:endParaRPr lang="es-ES" sz="2800" dirty="0">
              <a:ln w="0">
                <a:solidFill>
                  <a:schemeClr val="tx1"/>
                </a:solidFill>
              </a:ln>
              <a:solidFill>
                <a:srgbClr val="4A9E68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47" y="1459074"/>
            <a:ext cx="304889" cy="30488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412" y="1459074"/>
            <a:ext cx="304889" cy="304889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349" y="4733916"/>
            <a:ext cx="2709104" cy="2745407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4353636" y="4867004"/>
            <a:ext cx="24967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4A9E68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Cositas pendientes</a:t>
            </a:r>
            <a:endParaRPr lang="es-ES" sz="1100" dirty="0">
              <a:ln w="0">
                <a:noFill/>
              </a:ln>
              <a:solidFill>
                <a:srgbClr val="4A9E68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4213538" y="2255682"/>
            <a:ext cx="24967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4A9E68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Notitas importantes</a:t>
            </a:r>
            <a:endParaRPr lang="es-ES" sz="1100" dirty="0">
              <a:ln w="0">
                <a:noFill/>
              </a:ln>
              <a:solidFill>
                <a:srgbClr val="4A9E68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924261" y="2154663"/>
            <a:ext cx="2301646" cy="3430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1600" dirty="0" smtClean="0">
                <a:ln w="0">
                  <a:noFill/>
                </a:ln>
                <a:solidFill>
                  <a:srgbClr val="4A9E68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Hoy es:</a:t>
            </a:r>
            <a:endParaRPr lang="es-ES" sz="1100" dirty="0">
              <a:ln w="0">
                <a:noFill/>
              </a:ln>
              <a:solidFill>
                <a:srgbClr val="4A9E68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3773641" y="1459074"/>
            <a:ext cx="24967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4A9E68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Hoy estoy:</a:t>
            </a:r>
            <a:endParaRPr lang="es-ES" sz="1100" dirty="0">
              <a:ln w="0">
                <a:noFill/>
              </a:ln>
              <a:solidFill>
                <a:srgbClr val="4A9E68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403411" y="7479322"/>
            <a:ext cx="3507455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4A9E68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No te puedes olvidar esto:</a:t>
            </a:r>
            <a:endParaRPr lang="es-ES" sz="1100" dirty="0">
              <a:ln w="0">
                <a:noFill/>
              </a:ln>
              <a:solidFill>
                <a:srgbClr val="4A9E68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3985"/>
            <a:ext cx="7632700" cy="594412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3" y="416496"/>
            <a:ext cx="7632700" cy="594412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574" y="10017125"/>
            <a:ext cx="727126" cy="7200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7" y="9945125"/>
            <a:ext cx="792000" cy="792000"/>
          </a:xfrm>
          <a:prstGeom prst="rect">
            <a:avLst/>
          </a:prstGeom>
        </p:spPr>
      </p:pic>
      <p:sp>
        <p:nvSpPr>
          <p:cNvPr id="45" name="Rectángulo 44"/>
          <p:cNvSpPr/>
          <p:nvPr/>
        </p:nvSpPr>
        <p:spPr>
          <a:xfrm>
            <a:off x="1520674" y="10366920"/>
            <a:ext cx="4594528" cy="40011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www.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n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u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s.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com</a:t>
            </a:r>
            <a:endParaRPr lang="es-ES" sz="2000" b="0" cap="none" spc="0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072" y="6750745"/>
            <a:ext cx="3446326" cy="355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" y="12879"/>
            <a:ext cx="7641801" cy="10813871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550120" y="1338828"/>
            <a:ext cx="394606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7C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Planificador diario</a:t>
            </a:r>
            <a:endParaRPr lang="es-ES" sz="2800" dirty="0">
              <a:ln w="0">
                <a:solidFill>
                  <a:schemeClr val="tx1"/>
                </a:solidFill>
              </a:ln>
              <a:solidFill>
                <a:srgbClr val="FF7C3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987" y="1459074"/>
            <a:ext cx="304889" cy="30488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252" y="1459074"/>
            <a:ext cx="304889" cy="304889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189" y="4733916"/>
            <a:ext cx="2709104" cy="2745407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4597476" y="4867004"/>
            <a:ext cx="24967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FF7C39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Cositas pendientes</a:t>
            </a:r>
            <a:endParaRPr lang="es-ES" sz="1100" dirty="0">
              <a:ln w="0">
                <a:noFill/>
              </a:ln>
              <a:solidFill>
                <a:srgbClr val="FF7C39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4457378" y="2255682"/>
            <a:ext cx="24967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FF7C39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Notitas importantes</a:t>
            </a:r>
            <a:endParaRPr lang="es-ES" sz="1100" dirty="0">
              <a:ln w="0">
                <a:noFill/>
              </a:ln>
              <a:solidFill>
                <a:srgbClr val="FF7C39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1168101" y="2154663"/>
            <a:ext cx="2301646" cy="3430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1600" dirty="0" smtClean="0">
                <a:ln w="0">
                  <a:noFill/>
                </a:ln>
                <a:solidFill>
                  <a:srgbClr val="FF7C39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Hoy es:</a:t>
            </a:r>
            <a:endParaRPr lang="es-ES" sz="1100" dirty="0">
              <a:ln w="0">
                <a:noFill/>
              </a:ln>
              <a:solidFill>
                <a:srgbClr val="FF7C39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4017481" y="1459074"/>
            <a:ext cx="24967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FF7C39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Hoy estoy:</a:t>
            </a:r>
            <a:endParaRPr lang="es-ES" sz="1100" dirty="0">
              <a:ln w="0">
                <a:noFill/>
              </a:ln>
              <a:solidFill>
                <a:srgbClr val="FF7C39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647251" y="7479322"/>
            <a:ext cx="3507455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dirty="0" smtClean="0">
                <a:ln w="0">
                  <a:noFill/>
                </a:ln>
                <a:solidFill>
                  <a:srgbClr val="FF7C39"/>
                </a:solidFill>
                <a:latin typeface="AGHashtagNope" panose="02000603000000000000" pitchFamily="2" charset="0"/>
                <a:ea typeface="AGHashtagNope" panose="02000603000000000000" pitchFamily="2" charset="0"/>
              </a:rPr>
              <a:t>No te puedes olvidar esto:</a:t>
            </a:r>
            <a:endParaRPr lang="es-ES" sz="1100" dirty="0">
              <a:ln w="0">
                <a:noFill/>
              </a:ln>
              <a:solidFill>
                <a:srgbClr val="FF7C39"/>
              </a:solidFill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3985"/>
            <a:ext cx="7632700" cy="594412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3" y="416496"/>
            <a:ext cx="7632700" cy="594412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574" y="10017125"/>
            <a:ext cx="727126" cy="7200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7" y="9945125"/>
            <a:ext cx="792000" cy="792000"/>
          </a:xfrm>
          <a:prstGeom prst="rect">
            <a:avLst/>
          </a:prstGeom>
        </p:spPr>
      </p:pic>
      <p:sp>
        <p:nvSpPr>
          <p:cNvPr id="45" name="Rectángulo 44"/>
          <p:cNvSpPr/>
          <p:nvPr/>
        </p:nvSpPr>
        <p:spPr>
          <a:xfrm>
            <a:off x="1520674" y="10366920"/>
            <a:ext cx="4594528" cy="40011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www.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n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u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20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s.</a:t>
            </a:r>
            <a:r>
              <a:rPr lang="es-ES" sz="20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com</a:t>
            </a:r>
            <a:endParaRPr lang="es-ES" sz="2000" b="0" cap="none" spc="0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401" y="6797039"/>
            <a:ext cx="2514533" cy="358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7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190</Words>
  <Application>Microsoft Office PowerPoint</Application>
  <PresentationFormat>Personalizado</PresentationFormat>
  <Paragraphs>70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AGHashtagNope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Antonio Ciudad Real Núñez</dc:creator>
  <cp:lastModifiedBy>Antonio Ciudad Real Núñez</cp:lastModifiedBy>
  <cp:revision>9</cp:revision>
  <dcterms:created xsi:type="dcterms:W3CDTF">2024-06-19T09:34:41Z</dcterms:created>
  <dcterms:modified xsi:type="dcterms:W3CDTF">2024-06-19T16:09:54Z</dcterms:modified>
</cp:coreProperties>
</file>