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1" r:id="rId4"/>
    <p:sldId id="262" r:id="rId5"/>
    <p:sldId id="263" r:id="rId6"/>
    <p:sldId id="264" r:id="rId7"/>
  </p:sldIdLst>
  <p:sldSz cx="9144000" cy="6858000" type="screen4x3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A8E"/>
    <a:srgbClr val="FF99CC"/>
    <a:srgbClr val="CC99FF"/>
    <a:srgbClr val="92D050"/>
    <a:srgbClr val="81CDEF"/>
    <a:srgbClr val="FF5EA4"/>
    <a:srgbClr val="32481C"/>
    <a:srgbClr val="FB7405"/>
    <a:srgbClr val="FFC0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4995" autoAdjust="0"/>
    <p:restoredTop sz="94438" autoAdjust="0"/>
  </p:normalViewPr>
  <p:slideViewPr>
    <p:cSldViewPr snapToGrid="0">
      <p:cViewPr>
        <p:scale>
          <a:sx n="75" d="100"/>
          <a:sy n="75" d="100"/>
        </p:scale>
        <p:origin x="162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CBC3E-0518-4F12-BDA6-1A4093B5843F}" type="datetimeFigureOut">
              <a:rPr lang="es-MX" smtClean="0"/>
              <a:t>17/06/2024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6096-B3F0-47A4-BF71-23A0925B91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2923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CBC3E-0518-4F12-BDA6-1A4093B5843F}" type="datetimeFigureOut">
              <a:rPr lang="es-MX" smtClean="0"/>
              <a:t>17/06/2024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6096-B3F0-47A4-BF71-23A0925B91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228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CBC3E-0518-4F12-BDA6-1A4093B5843F}" type="datetimeFigureOut">
              <a:rPr lang="es-MX" smtClean="0"/>
              <a:t>17/06/2024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6096-B3F0-47A4-BF71-23A0925B91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977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CBC3E-0518-4F12-BDA6-1A4093B5843F}" type="datetimeFigureOut">
              <a:rPr lang="es-MX" smtClean="0"/>
              <a:t>17/06/2024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6096-B3F0-47A4-BF71-23A0925B91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485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CBC3E-0518-4F12-BDA6-1A4093B5843F}" type="datetimeFigureOut">
              <a:rPr lang="es-MX" smtClean="0"/>
              <a:t>17/06/2024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6096-B3F0-47A4-BF71-23A0925B91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2442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CBC3E-0518-4F12-BDA6-1A4093B5843F}" type="datetimeFigureOut">
              <a:rPr lang="es-MX" smtClean="0"/>
              <a:t>17/06/2024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6096-B3F0-47A4-BF71-23A0925B91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4521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CBC3E-0518-4F12-BDA6-1A4093B5843F}" type="datetimeFigureOut">
              <a:rPr lang="es-MX" smtClean="0"/>
              <a:t>17/06/2024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6096-B3F0-47A4-BF71-23A0925B91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042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CBC3E-0518-4F12-BDA6-1A4093B5843F}" type="datetimeFigureOut">
              <a:rPr lang="es-MX" smtClean="0"/>
              <a:t>17/06/2024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6096-B3F0-47A4-BF71-23A0925B91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1060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CBC3E-0518-4F12-BDA6-1A4093B5843F}" type="datetimeFigureOut">
              <a:rPr lang="es-MX" smtClean="0"/>
              <a:t>17/06/2024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6096-B3F0-47A4-BF71-23A0925B91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3491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CBC3E-0518-4F12-BDA6-1A4093B5843F}" type="datetimeFigureOut">
              <a:rPr lang="es-MX" smtClean="0"/>
              <a:t>17/06/2024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6096-B3F0-47A4-BF71-23A0925B91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1414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CBC3E-0518-4F12-BDA6-1A4093B5843F}" type="datetimeFigureOut">
              <a:rPr lang="es-MX" smtClean="0"/>
              <a:t>17/06/2024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6096-B3F0-47A4-BF71-23A0925B91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5949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CBC3E-0518-4F12-BDA6-1A4093B5843F}" type="datetimeFigureOut">
              <a:rPr lang="es-MX" smtClean="0"/>
              <a:t>17/06/2024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16096-B3F0-47A4-BF71-23A0925B91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4786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2723F422-7993-9503-6E55-6C9E0A11D9B4}"/>
              </a:ext>
            </a:extLst>
          </p:cNvPr>
          <p:cNvSpPr/>
          <p:nvPr/>
        </p:nvSpPr>
        <p:spPr>
          <a:xfrm>
            <a:off x="189029" y="148241"/>
            <a:ext cx="6249971" cy="315797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Rectángulo redondeado 29"/>
          <p:cNvSpPr/>
          <p:nvPr/>
        </p:nvSpPr>
        <p:spPr>
          <a:xfrm>
            <a:off x="861928" y="491808"/>
            <a:ext cx="5493801" cy="264037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48F527B-ACF7-605E-A8A0-C50ACE7678EB}"/>
              </a:ext>
            </a:extLst>
          </p:cNvPr>
          <p:cNvSpPr txBox="1"/>
          <p:nvPr/>
        </p:nvSpPr>
        <p:spPr>
          <a:xfrm>
            <a:off x="215177" y="540210"/>
            <a:ext cx="662338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V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u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e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9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l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o 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8EB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0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4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-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9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8EB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0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5</a:t>
            </a:r>
            <a:endParaRPr lang="es-MX" sz="1050" dirty="0">
              <a:solidFill>
                <a:schemeClr val="accent1">
                  <a:lumMod val="40000"/>
                  <a:lumOff val="60000"/>
                </a:schemeClr>
              </a:solidFill>
              <a:latin typeface="PBMorningJava" panose="02000603000000000000" pitchFamily="2" charset="0"/>
              <a:ea typeface="PBMorningJava" panose="02000603000000000000" pitchFamily="2" charset="0"/>
            </a:endParaRP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9B76F860-E625-398A-01B0-0F007A3094A2}"/>
              </a:ext>
            </a:extLst>
          </p:cNvPr>
          <p:cNvSpPr/>
          <p:nvPr/>
        </p:nvSpPr>
        <p:spPr>
          <a:xfrm>
            <a:off x="6431143" y="148241"/>
            <a:ext cx="2515385" cy="315797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6A448A38-89FF-2F45-9E42-D4074637D2CA}"/>
              </a:ext>
            </a:extLst>
          </p:cNvPr>
          <p:cNvSpPr/>
          <p:nvPr/>
        </p:nvSpPr>
        <p:spPr>
          <a:xfrm>
            <a:off x="6470422" y="560664"/>
            <a:ext cx="2400693" cy="263243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4FCBC73A-D232-9BA3-2EB6-A041B2FD0511}"/>
              </a:ext>
            </a:extLst>
          </p:cNvPr>
          <p:cNvSpPr/>
          <p:nvPr/>
        </p:nvSpPr>
        <p:spPr>
          <a:xfrm>
            <a:off x="817515" y="1265566"/>
            <a:ext cx="5577493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ucida Sans" panose="020B0602030504020204" pitchFamily="34" charset="0"/>
              </a:rPr>
              <a:t>Te deseo un feliz viaje a tu próximo destino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99F117BB-6829-C516-313F-2994A42DF0A8}"/>
              </a:ext>
            </a:extLst>
          </p:cNvPr>
          <p:cNvSpPr/>
          <p:nvPr/>
        </p:nvSpPr>
        <p:spPr>
          <a:xfrm>
            <a:off x="870343" y="1534513"/>
            <a:ext cx="5577493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1" cap="none" spc="0" dirty="0">
                <a:ln w="0"/>
                <a:solidFill>
                  <a:srgbClr val="FB7405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tters for Learners" pitchFamily="2" charset="0"/>
              </a:rPr>
              <a:t>AEROPUERTO INTERNACIONAL</a:t>
            </a:r>
          </a:p>
          <a:p>
            <a:pPr algn="ctr"/>
            <a:r>
              <a:rPr lang="es-ES" sz="1600" b="1" dirty="0">
                <a:ln w="0"/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tters for Learners" pitchFamily="2" charset="0"/>
              </a:rPr>
              <a:t>ESC. PRIMARIA </a:t>
            </a:r>
            <a:r>
              <a:rPr lang="es-ES" sz="1600" b="1" dirty="0" err="1" smtClean="0">
                <a:ln w="0"/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tters for Learners" pitchFamily="2" charset="0"/>
              </a:rPr>
              <a:t>XXXXXXXXXXXXXXXXXXXX</a:t>
            </a:r>
            <a:endParaRPr lang="es-ES" sz="1600" b="1" cap="none" spc="0" dirty="0">
              <a:ln w="0"/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Letters for Learners" pitchFamily="2" charset="0"/>
            </a:endParaRPr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82EC106A-8C5D-B7B9-A9E2-B2FFF04B32B1}"/>
              </a:ext>
            </a:extLst>
          </p:cNvPr>
          <p:cNvSpPr/>
          <p:nvPr/>
        </p:nvSpPr>
        <p:spPr>
          <a:xfrm>
            <a:off x="2995366" y="2597711"/>
            <a:ext cx="3062469" cy="438352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  <a:latin typeface="Letters for Learners" pitchFamily="2" charset="0"/>
              </a:rPr>
              <a:t>XXXXXXXXXXXXXXXXXXXXXXXXXX</a:t>
            </a:r>
            <a:endParaRPr lang="es-MX" sz="1400" dirty="0">
              <a:solidFill>
                <a:schemeClr val="tx1"/>
              </a:solidFill>
              <a:latin typeface="Letters for Learners" pitchFamily="2" charset="0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21B8C253-8EDB-A592-192A-061BD500E1BF}"/>
              </a:ext>
            </a:extLst>
          </p:cNvPr>
          <p:cNvSpPr/>
          <p:nvPr/>
        </p:nvSpPr>
        <p:spPr>
          <a:xfrm>
            <a:off x="1610668" y="2535460"/>
            <a:ext cx="151748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Pasajero (a):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30B02FCA-F2B4-7960-3D23-6074CC319ECF}"/>
              </a:ext>
            </a:extLst>
          </p:cNvPr>
          <p:cNvSpPr/>
          <p:nvPr/>
        </p:nvSpPr>
        <p:spPr>
          <a:xfrm>
            <a:off x="6711373" y="765088"/>
            <a:ext cx="1752719" cy="830997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Fecha:</a:t>
            </a:r>
          </a:p>
          <a:p>
            <a:pPr algn="ctr"/>
            <a:r>
              <a:rPr lang="es-E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Agosto 2024</a:t>
            </a:r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:</a:t>
            </a:r>
            <a:endParaRPr lang="es-E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Primary Penmanship" panose="02000506000000020003" pitchFamily="2" charset="0"/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91EF44FB-E239-C66A-48D3-547CEF367FCB}"/>
              </a:ext>
            </a:extLst>
          </p:cNvPr>
          <p:cNvSpPr/>
          <p:nvPr/>
        </p:nvSpPr>
        <p:spPr>
          <a:xfrm>
            <a:off x="6665891" y="1490745"/>
            <a:ext cx="180021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Con destino a</a:t>
            </a:r>
            <a:r>
              <a:rPr lang="es-E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:</a:t>
            </a:r>
            <a:endParaRPr lang="es-E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Primary Penmanship" panose="02000506000000020003" pitchFamily="2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0F25501-D432-A6A9-978C-CDF8EAC81361}"/>
              </a:ext>
            </a:extLst>
          </p:cNvPr>
          <p:cNvSpPr txBox="1"/>
          <p:nvPr/>
        </p:nvSpPr>
        <p:spPr>
          <a:xfrm>
            <a:off x="6161890" y="2421565"/>
            <a:ext cx="294025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g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9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r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a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d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8EB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o</a:t>
            </a:r>
            <a:endParaRPr lang="es-MX" sz="1050" dirty="0">
              <a:solidFill>
                <a:schemeClr val="accent1">
                  <a:lumMod val="40000"/>
                  <a:lumOff val="60000"/>
                </a:schemeClr>
              </a:solidFill>
              <a:latin typeface="Hooman Love" pitchFamily="50" charset="0"/>
              <a:ea typeface="AGIsMakeupRequired" panose="02000603000000000000" pitchFamily="2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76EEA001-5404-19A4-4D61-17E142C7F95B}"/>
              </a:ext>
            </a:extLst>
          </p:cNvPr>
          <p:cNvSpPr txBox="1"/>
          <p:nvPr/>
        </p:nvSpPr>
        <p:spPr>
          <a:xfrm>
            <a:off x="5384768" y="1626130"/>
            <a:ext cx="4572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400" b="1" i="0" u="none" strike="noStrike" kern="1200" cap="none" spc="-300" normalizeH="0" baseline="0" noProof="0" dirty="0" smtClean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1</a:t>
            </a:r>
            <a:r>
              <a:rPr kumimoji="0" lang="es-ES" sz="5400" b="1" i="0" u="none" strike="noStrike" kern="1200" cap="none" spc="-300" normalizeH="0" baseline="0" noProof="0" dirty="0" smtClean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°</a:t>
            </a:r>
            <a:r>
              <a:rPr kumimoji="0" lang="es-ES" sz="6600" b="1" i="0" u="none" strike="noStrike" kern="1200" cap="none" spc="-300" normalizeH="0" baseline="0" noProof="0" dirty="0" smtClean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G Primary Penmanship" panose="02000506000000020003" pitchFamily="2" charset="0"/>
                <a:ea typeface="PBMorningJava" panose="02000603000000000000" pitchFamily="2" charset="0"/>
              </a:rPr>
              <a:t> </a:t>
            </a:r>
            <a:endParaRPr kumimoji="0" lang="es-ES" sz="6600" b="1" i="0" u="none" strike="noStrike" kern="1200" cap="none" spc="-300" normalizeH="0" baseline="0" noProof="0" dirty="0">
              <a:ln w="19050">
                <a:solidFill>
                  <a:sysClr val="windowText" lastClr="000000"/>
                </a:solidFill>
              </a:ln>
              <a:solidFill>
                <a:srgbClr val="81CDE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G Primary Penmanship" panose="02000506000000020003" pitchFamily="2" charset="0"/>
              <a:ea typeface="PBMorningJava" panose="02000603000000000000" pitchFamily="2" charset="0"/>
            </a:endParaRP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A1A76618-B59E-9192-9A31-7102D6D61B7D}"/>
              </a:ext>
            </a:extLst>
          </p:cNvPr>
          <p:cNvSpPr/>
          <p:nvPr/>
        </p:nvSpPr>
        <p:spPr>
          <a:xfrm>
            <a:off x="1635000" y="2193157"/>
            <a:ext cx="636707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Capitana: </a:t>
            </a:r>
            <a:r>
              <a:rPr lang="es-E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Profra</a:t>
            </a:r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. </a:t>
            </a:r>
            <a:endParaRPr lang="es-E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Primary Penmanship" panose="02000506000000020003" pitchFamily="2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27985" flipH="1">
            <a:off x="224590" y="247222"/>
            <a:ext cx="1257004" cy="79131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64" t="-4504" r="27143"/>
          <a:stretch/>
        </p:blipFill>
        <p:spPr>
          <a:xfrm rot="16200000">
            <a:off x="-398827" y="1719357"/>
            <a:ext cx="1865449" cy="51467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559" y="2312171"/>
            <a:ext cx="597245" cy="597245"/>
          </a:xfrm>
          <a:prstGeom prst="rect">
            <a:avLst/>
          </a:prstGeom>
        </p:spPr>
      </p:pic>
      <p:pic>
        <p:nvPicPr>
          <p:cNvPr id="60" name="Imagen 5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64" t="-4504" r="27143"/>
          <a:stretch/>
        </p:blipFill>
        <p:spPr>
          <a:xfrm rot="16200000">
            <a:off x="7972661" y="1741312"/>
            <a:ext cx="1416592" cy="390832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5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879690">
            <a:off x="7274428" y="331788"/>
            <a:ext cx="867320" cy="356095"/>
          </a:xfrm>
          <a:prstGeom prst="rect">
            <a:avLst/>
          </a:prstGeom>
        </p:spPr>
      </p:pic>
      <p:pic>
        <p:nvPicPr>
          <p:cNvPr id="65" name="Imagen 64"/>
          <p:cNvPicPr>
            <a:picLocks noChangeAspect="1"/>
          </p:cNvPicPr>
          <p:nvPr/>
        </p:nvPicPr>
        <p:blipFill>
          <a:blip r:embed="rId6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657" y="1626130"/>
            <a:ext cx="377376" cy="325805"/>
          </a:xfrm>
          <a:prstGeom prst="rect">
            <a:avLst/>
          </a:prstGeom>
        </p:spPr>
      </p:pic>
      <p:sp>
        <p:nvSpPr>
          <p:cNvPr id="89" name="Rectángulo: esquinas redondeadas 3">
            <a:extLst>
              <a:ext uri="{FF2B5EF4-FFF2-40B4-BE49-F238E27FC236}">
                <a16:creationId xmlns:a16="http://schemas.microsoft.com/office/drawing/2014/main" id="{2723F422-7993-9503-6E55-6C9E0A11D9B4}"/>
              </a:ext>
            </a:extLst>
          </p:cNvPr>
          <p:cNvSpPr/>
          <p:nvPr/>
        </p:nvSpPr>
        <p:spPr>
          <a:xfrm>
            <a:off x="189029" y="3590792"/>
            <a:ext cx="6249971" cy="315797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0" name="Rectángulo redondeado 89"/>
          <p:cNvSpPr/>
          <p:nvPr/>
        </p:nvSpPr>
        <p:spPr>
          <a:xfrm>
            <a:off x="861928" y="3934359"/>
            <a:ext cx="5493801" cy="264037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1" name="CuadroTexto 90">
            <a:extLst>
              <a:ext uri="{FF2B5EF4-FFF2-40B4-BE49-F238E27FC236}">
                <a16:creationId xmlns:a16="http://schemas.microsoft.com/office/drawing/2014/main" id="{B48F527B-ACF7-605E-A8A0-C50ACE7678EB}"/>
              </a:ext>
            </a:extLst>
          </p:cNvPr>
          <p:cNvSpPr txBox="1"/>
          <p:nvPr/>
        </p:nvSpPr>
        <p:spPr>
          <a:xfrm>
            <a:off x="215177" y="3982761"/>
            <a:ext cx="662338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V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u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e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9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l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o 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8EB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0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4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-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9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8EB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0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5</a:t>
            </a:r>
            <a:endParaRPr lang="es-MX" sz="1050" dirty="0">
              <a:solidFill>
                <a:schemeClr val="accent1">
                  <a:lumMod val="40000"/>
                  <a:lumOff val="60000"/>
                </a:schemeClr>
              </a:solidFill>
              <a:latin typeface="PBMorningJava" panose="02000603000000000000" pitchFamily="2" charset="0"/>
              <a:ea typeface="PBMorningJava" panose="02000603000000000000" pitchFamily="2" charset="0"/>
            </a:endParaRPr>
          </a:p>
        </p:txBody>
      </p:sp>
      <p:sp>
        <p:nvSpPr>
          <p:cNvPr id="92" name="Rectángulo: esquinas redondeadas 4">
            <a:extLst>
              <a:ext uri="{FF2B5EF4-FFF2-40B4-BE49-F238E27FC236}">
                <a16:creationId xmlns:a16="http://schemas.microsoft.com/office/drawing/2014/main" id="{9B76F860-E625-398A-01B0-0F007A3094A2}"/>
              </a:ext>
            </a:extLst>
          </p:cNvPr>
          <p:cNvSpPr/>
          <p:nvPr/>
        </p:nvSpPr>
        <p:spPr>
          <a:xfrm>
            <a:off x="6431143" y="3590792"/>
            <a:ext cx="2515385" cy="315797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3" name="Rectángulo: esquinas redondeadas 8">
            <a:extLst>
              <a:ext uri="{FF2B5EF4-FFF2-40B4-BE49-F238E27FC236}">
                <a16:creationId xmlns:a16="http://schemas.microsoft.com/office/drawing/2014/main" id="{6A448A38-89FF-2F45-9E42-D4074637D2CA}"/>
              </a:ext>
            </a:extLst>
          </p:cNvPr>
          <p:cNvSpPr/>
          <p:nvPr/>
        </p:nvSpPr>
        <p:spPr>
          <a:xfrm>
            <a:off x="6470422" y="4003215"/>
            <a:ext cx="2400693" cy="263243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4" name="Rectángulo 93">
            <a:extLst>
              <a:ext uri="{FF2B5EF4-FFF2-40B4-BE49-F238E27FC236}">
                <a16:creationId xmlns:a16="http://schemas.microsoft.com/office/drawing/2014/main" id="{4FCBC73A-D232-9BA3-2EB6-A041B2FD0511}"/>
              </a:ext>
            </a:extLst>
          </p:cNvPr>
          <p:cNvSpPr/>
          <p:nvPr/>
        </p:nvSpPr>
        <p:spPr>
          <a:xfrm>
            <a:off x="817515" y="4708117"/>
            <a:ext cx="5577493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ucida Sans" panose="020B0602030504020204" pitchFamily="34" charset="0"/>
              </a:rPr>
              <a:t>Te deseo un feliz viaje a tu próximo destino</a:t>
            </a:r>
          </a:p>
        </p:txBody>
      </p:sp>
      <p:sp>
        <p:nvSpPr>
          <p:cNvPr id="95" name="Rectángulo 94">
            <a:extLst>
              <a:ext uri="{FF2B5EF4-FFF2-40B4-BE49-F238E27FC236}">
                <a16:creationId xmlns:a16="http://schemas.microsoft.com/office/drawing/2014/main" id="{99F117BB-6829-C516-313F-2994A42DF0A8}"/>
              </a:ext>
            </a:extLst>
          </p:cNvPr>
          <p:cNvSpPr/>
          <p:nvPr/>
        </p:nvSpPr>
        <p:spPr>
          <a:xfrm>
            <a:off x="870343" y="4977064"/>
            <a:ext cx="5577493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1" cap="none" spc="0" dirty="0">
                <a:ln w="0"/>
                <a:solidFill>
                  <a:srgbClr val="FB7405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tters for Learners" pitchFamily="2" charset="0"/>
              </a:rPr>
              <a:t>AEROPUERTO INTERNACIONAL</a:t>
            </a:r>
          </a:p>
          <a:p>
            <a:pPr algn="ctr"/>
            <a:r>
              <a:rPr lang="es-ES" sz="1600" b="1" dirty="0">
                <a:ln w="0"/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tters for Learners" pitchFamily="2" charset="0"/>
              </a:rPr>
              <a:t>ESC. PRIMARIA </a:t>
            </a:r>
            <a:r>
              <a:rPr lang="es-ES" sz="1600" b="1" dirty="0" err="1" smtClean="0">
                <a:ln w="0"/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tters for Learners" pitchFamily="2" charset="0"/>
              </a:rPr>
              <a:t>XXXXXXXXXXXXXXXXXXXX</a:t>
            </a:r>
            <a:endParaRPr lang="es-ES" sz="1600" b="1" cap="none" spc="0" dirty="0">
              <a:ln w="0"/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Letters for Learners" pitchFamily="2" charset="0"/>
            </a:endParaRPr>
          </a:p>
        </p:txBody>
      </p:sp>
      <p:sp>
        <p:nvSpPr>
          <p:cNvPr id="96" name="Rectángulo: esquinas redondeadas 13">
            <a:extLst>
              <a:ext uri="{FF2B5EF4-FFF2-40B4-BE49-F238E27FC236}">
                <a16:creationId xmlns:a16="http://schemas.microsoft.com/office/drawing/2014/main" id="{82EC106A-8C5D-B7B9-A9E2-B2FFF04B32B1}"/>
              </a:ext>
            </a:extLst>
          </p:cNvPr>
          <p:cNvSpPr/>
          <p:nvPr/>
        </p:nvSpPr>
        <p:spPr>
          <a:xfrm>
            <a:off x="2995366" y="6040262"/>
            <a:ext cx="3062469" cy="438352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  <a:latin typeface="Letters for Learners" pitchFamily="2" charset="0"/>
              </a:rPr>
              <a:t>XXXXXXXXXXXXXXXXXXXXXXXXXX</a:t>
            </a:r>
            <a:endParaRPr lang="es-MX" sz="1400" dirty="0">
              <a:solidFill>
                <a:schemeClr val="tx1"/>
              </a:solidFill>
              <a:latin typeface="Letters for Learners" pitchFamily="2" charset="0"/>
            </a:endParaRPr>
          </a:p>
        </p:txBody>
      </p:sp>
      <p:sp>
        <p:nvSpPr>
          <p:cNvPr id="97" name="Rectángulo 96">
            <a:extLst>
              <a:ext uri="{FF2B5EF4-FFF2-40B4-BE49-F238E27FC236}">
                <a16:creationId xmlns:a16="http://schemas.microsoft.com/office/drawing/2014/main" id="{21B8C253-8EDB-A592-192A-061BD500E1BF}"/>
              </a:ext>
            </a:extLst>
          </p:cNvPr>
          <p:cNvSpPr/>
          <p:nvPr/>
        </p:nvSpPr>
        <p:spPr>
          <a:xfrm>
            <a:off x="1610668" y="5978011"/>
            <a:ext cx="151748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Pasajero (a):</a:t>
            </a:r>
          </a:p>
        </p:txBody>
      </p:sp>
      <p:sp>
        <p:nvSpPr>
          <p:cNvPr id="98" name="Rectángulo 97">
            <a:extLst>
              <a:ext uri="{FF2B5EF4-FFF2-40B4-BE49-F238E27FC236}">
                <a16:creationId xmlns:a16="http://schemas.microsoft.com/office/drawing/2014/main" id="{30B02FCA-F2B4-7960-3D23-6074CC319ECF}"/>
              </a:ext>
            </a:extLst>
          </p:cNvPr>
          <p:cNvSpPr/>
          <p:nvPr/>
        </p:nvSpPr>
        <p:spPr>
          <a:xfrm>
            <a:off x="6711373" y="4207639"/>
            <a:ext cx="1752719" cy="830997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Fecha:</a:t>
            </a:r>
          </a:p>
          <a:p>
            <a:pPr algn="ctr"/>
            <a:r>
              <a:rPr lang="es-E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Agosto 2024</a:t>
            </a:r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:</a:t>
            </a:r>
            <a:endParaRPr lang="es-E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Primary Penmanship" panose="02000506000000020003" pitchFamily="2" charset="0"/>
            </a:endParaRPr>
          </a:p>
        </p:txBody>
      </p:sp>
      <p:sp>
        <p:nvSpPr>
          <p:cNvPr id="99" name="Rectángulo 98">
            <a:extLst>
              <a:ext uri="{FF2B5EF4-FFF2-40B4-BE49-F238E27FC236}">
                <a16:creationId xmlns:a16="http://schemas.microsoft.com/office/drawing/2014/main" id="{91EF44FB-E239-C66A-48D3-547CEF367FCB}"/>
              </a:ext>
            </a:extLst>
          </p:cNvPr>
          <p:cNvSpPr/>
          <p:nvPr/>
        </p:nvSpPr>
        <p:spPr>
          <a:xfrm>
            <a:off x="6665891" y="4933296"/>
            <a:ext cx="180021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Con destino a</a:t>
            </a:r>
            <a:r>
              <a:rPr lang="es-E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:</a:t>
            </a:r>
            <a:endParaRPr lang="es-E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Primary Penmanship" panose="02000506000000020003" pitchFamily="2" charset="0"/>
            </a:endParaRPr>
          </a:p>
        </p:txBody>
      </p:sp>
      <p:sp>
        <p:nvSpPr>
          <p:cNvPr id="100" name="CuadroTexto 99">
            <a:extLst>
              <a:ext uri="{FF2B5EF4-FFF2-40B4-BE49-F238E27FC236}">
                <a16:creationId xmlns:a16="http://schemas.microsoft.com/office/drawing/2014/main" id="{00F25501-D432-A6A9-978C-CDF8EAC81361}"/>
              </a:ext>
            </a:extLst>
          </p:cNvPr>
          <p:cNvSpPr txBox="1"/>
          <p:nvPr/>
        </p:nvSpPr>
        <p:spPr>
          <a:xfrm>
            <a:off x="6161890" y="5864116"/>
            <a:ext cx="294025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g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9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r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a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d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8EB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o</a:t>
            </a:r>
            <a:endParaRPr lang="es-MX" sz="1050" dirty="0">
              <a:solidFill>
                <a:schemeClr val="accent1">
                  <a:lumMod val="40000"/>
                  <a:lumOff val="60000"/>
                </a:schemeClr>
              </a:solidFill>
              <a:latin typeface="Hooman Love" pitchFamily="50" charset="0"/>
              <a:ea typeface="AGIsMakeupRequired" panose="02000603000000000000" pitchFamily="2" charset="0"/>
            </a:endParaRPr>
          </a:p>
        </p:txBody>
      </p:sp>
      <p:sp>
        <p:nvSpPr>
          <p:cNvPr id="101" name="CuadroTexto 100">
            <a:extLst>
              <a:ext uri="{FF2B5EF4-FFF2-40B4-BE49-F238E27FC236}">
                <a16:creationId xmlns:a16="http://schemas.microsoft.com/office/drawing/2014/main" id="{76EEA001-5404-19A4-4D61-17E142C7F95B}"/>
              </a:ext>
            </a:extLst>
          </p:cNvPr>
          <p:cNvSpPr txBox="1"/>
          <p:nvPr/>
        </p:nvSpPr>
        <p:spPr>
          <a:xfrm>
            <a:off x="5384768" y="5068681"/>
            <a:ext cx="4572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400" b="1" i="0" u="none" strike="noStrike" kern="1200" cap="none" spc="-300" normalizeH="0" baseline="0" noProof="0" dirty="0" smtClean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1</a:t>
            </a:r>
            <a:r>
              <a:rPr kumimoji="0" lang="es-ES" sz="5400" b="1" i="0" u="none" strike="noStrike" kern="1200" cap="none" spc="-300" normalizeH="0" baseline="0" noProof="0" dirty="0" smtClean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°</a:t>
            </a:r>
            <a:r>
              <a:rPr kumimoji="0" lang="es-ES" sz="6600" b="1" i="0" u="none" strike="noStrike" kern="1200" cap="none" spc="-300" normalizeH="0" baseline="0" noProof="0" dirty="0" smtClean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G Primary Penmanship" panose="02000506000000020003" pitchFamily="2" charset="0"/>
                <a:ea typeface="PBMorningJava" panose="02000603000000000000" pitchFamily="2" charset="0"/>
              </a:rPr>
              <a:t> </a:t>
            </a:r>
            <a:endParaRPr kumimoji="0" lang="es-ES" sz="6600" b="1" i="0" u="none" strike="noStrike" kern="1200" cap="none" spc="-300" normalizeH="0" baseline="0" noProof="0" dirty="0">
              <a:ln w="19050">
                <a:solidFill>
                  <a:sysClr val="windowText" lastClr="000000"/>
                </a:solidFill>
              </a:ln>
              <a:solidFill>
                <a:srgbClr val="81CDE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G Primary Penmanship" panose="02000506000000020003" pitchFamily="2" charset="0"/>
              <a:ea typeface="PBMorningJava" panose="02000603000000000000" pitchFamily="2" charset="0"/>
            </a:endParaRPr>
          </a:p>
        </p:txBody>
      </p:sp>
      <p:sp>
        <p:nvSpPr>
          <p:cNvPr id="102" name="Rectángulo 101">
            <a:extLst>
              <a:ext uri="{FF2B5EF4-FFF2-40B4-BE49-F238E27FC236}">
                <a16:creationId xmlns:a16="http://schemas.microsoft.com/office/drawing/2014/main" id="{A1A76618-B59E-9192-9A31-7102D6D61B7D}"/>
              </a:ext>
            </a:extLst>
          </p:cNvPr>
          <p:cNvSpPr/>
          <p:nvPr/>
        </p:nvSpPr>
        <p:spPr>
          <a:xfrm>
            <a:off x="1635000" y="5635708"/>
            <a:ext cx="636707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Capitana: </a:t>
            </a:r>
            <a:r>
              <a:rPr lang="es-E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Profra</a:t>
            </a:r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. </a:t>
            </a:r>
            <a:endParaRPr lang="es-E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Primary Penmanship" panose="02000506000000020003" pitchFamily="2" charset="0"/>
            </a:endParaRPr>
          </a:p>
        </p:txBody>
      </p:sp>
      <p:pic>
        <p:nvPicPr>
          <p:cNvPr id="103" name="Imagen 102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27985" flipH="1">
            <a:off x="224590" y="3689773"/>
            <a:ext cx="1257004" cy="791314"/>
          </a:xfrm>
          <a:prstGeom prst="rect">
            <a:avLst/>
          </a:prstGeom>
        </p:spPr>
      </p:pic>
      <p:pic>
        <p:nvPicPr>
          <p:cNvPr id="104" name="Imagen 10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64" t="-4504" r="27143"/>
          <a:stretch/>
        </p:blipFill>
        <p:spPr>
          <a:xfrm rot="16200000">
            <a:off x="-398827" y="5161908"/>
            <a:ext cx="1865449" cy="514670"/>
          </a:xfrm>
          <a:prstGeom prst="rect">
            <a:avLst/>
          </a:prstGeom>
        </p:spPr>
      </p:pic>
      <p:pic>
        <p:nvPicPr>
          <p:cNvPr id="105" name="Imagen 104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559" y="5754722"/>
            <a:ext cx="597245" cy="597245"/>
          </a:xfrm>
          <a:prstGeom prst="rect">
            <a:avLst/>
          </a:prstGeom>
        </p:spPr>
      </p:pic>
      <p:pic>
        <p:nvPicPr>
          <p:cNvPr id="106" name="Imagen 10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64" t="-4504" r="27143"/>
          <a:stretch/>
        </p:blipFill>
        <p:spPr>
          <a:xfrm rot="16200000">
            <a:off x="7972661" y="5183863"/>
            <a:ext cx="1416592" cy="390832"/>
          </a:xfrm>
          <a:prstGeom prst="rect">
            <a:avLst/>
          </a:prstGeom>
        </p:spPr>
      </p:pic>
      <p:pic>
        <p:nvPicPr>
          <p:cNvPr id="107" name="Imagen 106"/>
          <p:cNvPicPr>
            <a:picLocks noChangeAspect="1"/>
          </p:cNvPicPr>
          <p:nvPr/>
        </p:nvPicPr>
        <p:blipFill>
          <a:blip r:embed="rId5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879690">
            <a:off x="7274428" y="3774339"/>
            <a:ext cx="867320" cy="356095"/>
          </a:xfrm>
          <a:prstGeom prst="rect">
            <a:avLst/>
          </a:prstGeom>
        </p:spPr>
      </p:pic>
      <p:pic>
        <p:nvPicPr>
          <p:cNvPr id="108" name="Imagen 107"/>
          <p:cNvPicPr>
            <a:picLocks noChangeAspect="1"/>
          </p:cNvPicPr>
          <p:nvPr/>
        </p:nvPicPr>
        <p:blipFill>
          <a:blip r:embed="rId6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657" y="5068681"/>
            <a:ext cx="377376" cy="32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836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2723F422-7993-9503-6E55-6C9E0A11D9B4}"/>
              </a:ext>
            </a:extLst>
          </p:cNvPr>
          <p:cNvSpPr/>
          <p:nvPr/>
        </p:nvSpPr>
        <p:spPr>
          <a:xfrm>
            <a:off x="189029" y="148241"/>
            <a:ext cx="6249971" cy="3157979"/>
          </a:xfrm>
          <a:prstGeom prst="roundRect">
            <a:avLst/>
          </a:prstGeom>
          <a:solidFill>
            <a:srgbClr val="81CD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Rectángulo redondeado 29"/>
          <p:cNvSpPr/>
          <p:nvPr/>
        </p:nvSpPr>
        <p:spPr>
          <a:xfrm>
            <a:off x="861928" y="491808"/>
            <a:ext cx="5493801" cy="264037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48F527B-ACF7-605E-A8A0-C50ACE7678EB}"/>
              </a:ext>
            </a:extLst>
          </p:cNvPr>
          <p:cNvSpPr txBox="1"/>
          <p:nvPr/>
        </p:nvSpPr>
        <p:spPr>
          <a:xfrm>
            <a:off x="215177" y="540210"/>
            <a:ext cx="662338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V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u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e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9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l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o 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8EB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0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4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-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9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8EB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0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5</a:t>
            </a:r>
            <a:endParaRPr lang="es-MX" sz="1050" dirty="0">
              <a:solidFill>
                <a:schemeClr val="accent1">
                  <a:lumMod val="40000"/>
                  <a:lumOff val="60000"/>
                </a:schemeClr>
              </a:solidFill>
              <a:latin typeface="PBMorningJava" panose="02000603000000000000" pitchFamily="2" charset="0"/>
              <a:ea typeface="PBMorningJava" panose="02000603000000000000" pitchFamily="2" charset="0"/>
            </a:endParaRP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9B76F860-E625-398A-01B0-0F007A3094A2}"/>
              </a:ext>
            </a:extLst>
          </p:cNvPr>
          <p:cNvSpPr/>
          <p:nvPr/>
        </p:nvSpPr>
        <p:spPr>
          <a:xfrm>
            <a:off x="6431143" y="148241"/>
            <a:ext cx="2515385" cy="3157979"/>
          </a:xfrm>
          <a:prstGeom prst="roundRect">
            <a:avLst/>
          </a:prstGeom>
          <a:solidFill>
            <a:srgbClr val="81CD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6A448A38-89FF-2F45-9E42-D4074637D2CA}"/>
              </a:ext>
            </a:extLst>
          </p:cNvPr>
          <p:cNvSpPr/>
          <p:nvPr/>
        </p:nvSpPr>
        <p:spPr>
          <a:xfrm>
            <a:off x="6470422" y="560664"/>
            <a:ext cx="2400693" cy="263243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4FCBC73A-D232-9BA3-2EB6-A041B2FD0511}"/>
              </a:ext>
            </a:extLst>
          </p:cNvPr>
          <p:cNvSpPr/>
          <p:nvPr/>
        </p:nvSpPr>
        <p:spPr>
          <a:xfrm>
            <a:off x="817515" y="1265566"/>
            <a:ext cx="5577493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ucida Sans" panose="020B0602030504020204" pitchFamily="34" charset="0"/>
              </a:rPr>
              <a:t>Te deseo un feliz viaje a tu próximo destino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99F117BB-6829-C516-313F-2994A42DF0A8}"/>
              </a:ext>
            </a:extLst>
          </p:cNvPr>
          <p:cNvSpPr/>
          <p:nvPr/>
        </p:nvSpPr>
        <p:spPr>
          <a:xfrm>
            <a:off x="870343" y="1534513"/>
            <a:ext cx="5577493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1" cap="none" spc="0" dirty="0">
                <a:ln w="0"/>
                <a:solidFill>
                  <a:srgbClr val="FB7405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tters for Learners" pitchFamily="2" charset="0"/>
              </a:rPr>
              <a:t>AEROPUERTO INTERNACIONAL</a:t>
            </a:r>
          </a:p>
          <a:p>
            <a:pPr algn="ctr"/>
            <a:r>
              <a:rPr lang="es-ES" sz="1600" b="1" dirty="0">
                <a:ln w="0"/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tters for Learners" pitchFamily="2" charset="0"/>
              </a:rPr>
              <a:t>ESC. PRIMARIA </a:t>
            </a:r>
            <a:r>
              <a:rPr lang="es-ES" sz="1600" b="1" dirty="0" err="1" smtClean="0">
                <a:ln w="0"/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tters for Learners" pitchFamily="2" charset="0"/>
              </a:rPr>
              <a:t>XXXXXXXXXXXXXXXXXXXX</a:t>
            </a:r>
            <a:endParaRPr lang="es-ES" sz="1600" b="1" cap="none" spc="0" dirty="0">
              <a:ln w="0"/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Letters for Learners" pitchFamily="2" charset="0"/>
            </a:endParaRPr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82EC106A-8C5D-B7B9-A9E2-B2FFF04B32B1}"/>
              </a:ext>
            </a:extLst>
          </p:cNvPr>
          <p:cNvSpPr/>
          <p:nvPr/>
        </p:nvSpPr>
        <p:spPr>
          <a:xfrm>
            <a:off x="2995366" y="2597711"/>
            <a:ext cx="3062469" cy="438352"/>
          </a:xfrm>
          <a:prstGeom prst="roundRect">
            <a:avLst/>
          </a:prstGeom>
          <a:solidFill>
            <a:srgbClr val="81CD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  <a:latin typeface="Letters for Learners" pitchFamily="2" charset="0"/>
              </a:rPr>
              <a:t>XXXXXXXXXXXXXXXXXXXXXXXXXX</a:t>
            </a:r>
            <a:endParaRPr lang="es-MX" sz="1400" dirty="0">
              <a:solidFill>
                <a:schemeClr val="tx1"/>
              </a:solidFill>
              <a:latin typeface="Letters for Learners" pitchFamily="2" charset="0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21B8C253-8EDB-A592-192A-061BD500E1BF}"/>
              </a:ext>
            </a:extLst>
          </p:cNvPr>
          <p:cNvSpPr/>
          <p:nvPr/>
        </p:nvSpPr>
        <p:spPr>
          <a:xfrm>
            <a:off x="1610668" y="2535460"/>
            <a:ext cx="151748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Pasajero (a):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30B02FCA-F2B4-7960-3D23-6074CC319ECF}"/>
              </a:ext>
            </a:extLst>
          </p:cNvPr>
          <p:cNvSpPr/>
          <p:nvPr/>
        </p:nvSpPr>
        <p:spPr>
          <a:xfrm>
            <a:off x="6711373" y="765088"/>
            <a:ext cx="1752719" cy="830997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Fecha:</a:t>
            </a:r>
          </a:p>
          <a:p>
            <a:pPr algn="ctr"/>
            <a:r>
              <a:rPr lang="es-E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Agosto 2024</a:t>
            </a:r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:</a:t>
            </a:r>
            <a:endParaRPr lang="es-E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Primary Penmanship" panose="02000506000000020003" pitchFamily="2" charset="0"/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91EF44FB-E239-C66A-48D3-547CEF367FCB}"/>
              </a:ext>
            </a:extLst>
          </p:cNvPr>
          <p:cNvSpPr/>
          <p:nvPr/>
        </p:nvSpPr>
        <p:spPr>
          <a:xfrm>
            <a:off x="6665891" y="1490745"/>
            <a:ext cx="180021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Con destino a</a:t>
            </a:r>
            <a:r>
              <a:rPr lang="es-E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:</a:t>
            </a:r>
            <a:endParaRPr lang="es-E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Primary Penmanship" panose="02000506000000020003" pitchFamily="2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0F25501-D432-A6A9-978C-CDF8EAC81361}"/>
              </a:ext>
            </a:extLst>
          </p:cNvPr>
          <p:cNvSpPr txBox="1"/>
          <p:nvPr/>
        </p:nvSpPr>
        <p:spPr>
          <a:xfrm>
            <a:off x="6161890" y="2421565"/>
            <a:ext cx="294025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g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9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r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a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d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8EB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o</a:t>
            </a:r>
            <a:endParaRPr lang="es-MX" sz="1050" dirty="0">
              <a:solidFill>
                <a:schemeClr val="accent1">
                  <a:lumMod val="40000"/>
                  <a:lumOff val="60000"/>
                </a:schemeClr>
              </a:solidFill>
              <a:latin typeface="Hooman Love" pitchFamily="50" charset="0"/>
              <a:ea typeface="AGIsMakeupRequired" panose="02000603000000000000" pitchFamily="2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76EEA001-5404-19A4-4D61-17E142C7F95B}"/>
              </a:ext>
            </a:extLst>
          </p:cNvPr>
          <p:cNvSpPr txBox="1"/>
          <p:nvPr/>
        </p:nvSpPr>
        <p:spPr>
          <a:xfrm>
            <a:off x="5384768" y="1626130"/>
            <a:ext cx="4572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400" b="1" i="0" u="none" strike="noStrike" kern="1200" cap="none" spc="-300" normalizeH="0" baseline="0" noProof="0" dirty="0" smtClean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5400" b="1" i="0" u="none" strike="noStrike" kern="1200" cap="none" spc="-300" normalizeH="0" baseline="0" noProof="0" dirty="0" smtClean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°</a:t>
            </a:r>
            <a:r>
              <a:rPr kumimoji="0" lang="es-ES" sz="6600" b="1" i="0" u="none" strike="noStrike" kern="1200" cap="none" spc="-300" normalizeH="0" baseline="0" noProof="0" dirty="0" smtClean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G Primary Penmanship" panose="02000506000000020003" pitchFamily="2" charset="0"/>
                <a:ea typeface="PBMorningJava" panose="02000603000000000000" pitchFamily="2" charset="0"/>
              </a:rPr>
              <a:t> </a:t>
            </a:r>
            <a:endParaRPr kumimoji="0" lang="es-ES" sz="6600" b="1" i="0" u="none" strike="noStrike" kern="1200" cap="none" spc="-300" normalizeH="0" baseline="0" noProof="0" dirty="0">
              <a:ln w="19050">
                <a:solidFill>
                  <a:sysClr val="windowText" lastClr="000000"/>
                </a:solidFill>
              </a:ln>
              <a:solidFill>
                <a:srgbClr val="81CDE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G Primary Penmanship" panose="02000506000000020003" pitchFamily="2" charset="0"/>
              <a:ea typeface="PBMorningJava" panose="02000603000000000000" pitchFamily="2" charset="0"/>
            </a:endParaRP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A1A76618-B59E-9192-9A31-7102D6D61B7D}"/>
              </a:ext>
            </a:extLst>
          </p:cNvPr>
          <p:cNvSpPr/>
          <p:nvPr/>
        </p:nvSpPr>
        <p:spPr>
          <a:xfrm>
            <a:off x="1635000" y="2193157"/>
            <a:ext cx="636707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Capitana: </a:t>
            </a:r>
            <a:r>
              <a:rPr lang="es-E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Profra</a:t>
            </a:r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. </a:t>
            </a:r>
            <a:endParaRPr lang="es-E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Primary Penmanship" panose="02000506000000020003" pitchFamily="2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27985" flipH="1">
            <a:off x="224590" y="247222"/>
            <a:ext cx="1257004" cy="79131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64" t="-4504" r="27143"/>
          <a:stretch/>
        </p:blipFill>
        <p:spPr>
          <a:xfrm rot="16200000">
            <a:off x="-398827" y="1719357"/>
            <a:ext cx="1865449" cy="51467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559" y="2312171"/>
            <a:ext cx="597245" cy="597245"/>
          </a:xfrm>
          <a:prstGeom prst="rect">
            <a:avLst/>
          </a:prstGeom>
        </p:spPr>
      </p:pic>
      <p:pic>
        <p:nvPicPr>
          <p:cNvPr id="60" name="Imagen 5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64" t="-4504" r="27143"/>
          <a:stretch/>
        </p:blipFill>
        <p:spPr>
          <a:xfrm rot="16200000">
            <a:off x="7972661" y="1741312"/>
            <a:ext cx="1416592" cy="390832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5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879690">
            <a:off x="7274428" y="331788"/>
            <a:ext cx="867320" cy="356095"/>
          </a:xfrm>
          <a:prstGeom prst="rect">
            <a:avLst/>
          </a:prstGeom>
        </p:spPr>
      </p:pic>
      <p:pic>
        <p:nvPicPr>
          <p:cNvPr id="65" name="Imagen 64"/>
          <p:cNvPicPr>
            <a:picLocks noChangeAspect="1"/>
          </p:cNvPicPr>
          <p:nvPr/>
        </p:nvPicPr>
        <p:blipFill>
          <a:blip r:embed="rId6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657" y="1626130"/>
            <a:ext cx="377376" cy="325805"/>
          </a:xfrm>
          <a:prstGeom prst="rect">
            <a:avLst/>
          </a:prstGeom>
        </p:spPr>
      </p:pic>
      <p:sp>
        <p:nvSpPr>
          <p:cNvPr id="89" name="Rectángulo: esquinas redondeadas 3">
            <a:extLst>
              <a:ext uri="{FF2B5EF4-FFF2-40B4-BE49-F238E27FC236}">
                <a16:creationId xmlns:a16="http://schemas.microsoft.com/office/drawing/2014/main" id="{2723F422-7993-9503-6E55-6C9E0A11D9B4}"/>
              </a:ext>
            </a:extLst>
          </p:cNvPr>
          <p:cNvSpPr/>
          <p:nvPr/>
        </p:nvSpPr>
        <p:spPr>
          <a:xfrm>
            <a:off x="189029" y="3590792"/>
            <a:ext cx="6249971" cy="3157979"/>
          </a:xfrm>
          <a:prstGeom prst="roundRect">
            <a:avLst/>
          </a:prstGeom>
          <a:solidFill>
            <a:srgbClr val="81CD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0" name="Rectángulo redondeado 89"/>
          <p:cNvSpPr/>
          <p:nvPr/>
        </p:nvSpPr>
        <p:spPr>
          <a:xfrm>
            <a:off x="861928" y="3934359"/>
            <a:ext cx="5493801" cy="264037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1" name="CuadroTexto 90">
            <a:extLst>
              <a:ext uri="{FF2B5EF4-FFF2-40B4-BE49-F238E27FC236}">
                <a16:creationId xmlns:a16="http://schemas.microsoft.com/office/drawing/2014/main" id="{B48F527B-ACF7-605E-A8A0-C50ACE7678EB}"/>
              </a:ext>
            </a:extLst>
          </p:cNvPr>
          <p:cNvSpPr txBox="1"/>
          <p:nvPr/>
        </p:nvSpPr>
        <p:spPr>
          <a:xfrm>
            <a:off x="215177" y="3982761"/>
            <a:ext cx="662338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V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u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e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9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l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o 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8EB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0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4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-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9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8EB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0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5</a:t>
            </a:r>
            <a:endParaRPr lang="es-MX" sz="1050" dirty="0">
              <a:solidFill>
                <a:schemeClr val="accent1">
                  <a:lumMod val="40000"/>
                  <a:lumOff val="60000"/>
                </a:schemeClr>
              </a:solidFill>
              <a:latin typeface="PBMorningJava" panose="02000603000000000000" pitchFamily="2" charset="0"/>
              <a:ea typeface="PBMorningJava" panose="02000603000000000000" pitchFamily="2" charset="0"/>
            </a:endParaRPr>
          </a:p>
        </p:txBody>
      </p:sp>
      <p:sp>
        <p:nvSpPr>
          <p:cNvPr id="92" name="Rectángulo: esquinas redondeadas 4">
            <a:extLst>
              <a:ext uri="{FF2B5EF4-FFF2-40B4-BE49-F238E27FC236}">
                <a16:creationId xmlns:a16="http://schemas.microsoft.com/office/drawing/2014/main" id="{9B76F860-E625-398A-01B0-0F007A3094A2}"/>
              </a:ext>
            </a:extLst>
          </p:cNvPr>
          <p:cNvSpPr/>
          <p:nvPr/>
        </p:nvSpPr>
        <p:spPr>
          <a:xfrm>
            <a:off x="6431143" y="3590792"/>
            <a:ext cx="2515385" cy="3157979"/>
          </a:xfrm>
          <a:prstGeom prst="roundRect">
            <a:avLst/>
          </a:prstGeom>
          <a:solidFill>
            <a:srgbClr val="81CD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3" name="Rectángulo: esquinas redondeadas 8">
            <a:extLst>
              <a:ext uri="{FF2B5EF4-FFF2-40B4-BE49-F238E27FC236}">
                <a16:creationId xmlns:a16="http://schemas.microsoft.com/office/drawing/2014/main" id="{6A448A38-89FF-2F45-9E42-D4074637D2CA}"/>
              </a:ext>
            </a:extLst>
          </p:cNvPr>
          <p:cNvSpPr/>
          <p:nvPr/>
        </p:nvSpPr>
        <p:spPr>
          <a:xfrm>
            <a:off x="6470422" y="4003215"/>
            <a:ext cx="2400693" cy="263243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4" name="Rectángulo 93">
            <a:extLst>
              <a:ext uri="{FF2B5EF4-FFF2-40B4-BE49-F238E27FC236}">
                <a16:creationId xmlns:a16="http://schemas.microsoft.com/office/drawing/2014/main" id="{4FCBC73A-D232-9BA3-2EB6-A041B2FD0511}"/>
              </a:ext>
            </a:extLst>
          </p:cNvPr>
          <p:cNvSpPr/>
          <p:nvPr/>
        </p:nvSpPr>
        <p:spPr>
          <a:xfrm>
            <a:off x="817515" y="4708117"/>
            <a:ext cx="5577493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ucida Sans" panose="020B0602030504020204" pitchFamily="34" charset="0"/>
              </a:rPr>
              <a:t>Te deseo un feliz viaje a tu próximo destino</a:t>
            </a:r>
          </a:p>
        </p:txBody>
      </p:sp>
      <p:sp>
        <p:nvSpPr>
          <p:cNvPr id="95" name="Rectángulo 94">
            <a:extLst>
              <a:ext uri="{FF2B5EF4-FFF2-40B4-BE49-F238E27FC236}">
                <a16:creationId xmlns:a16="http://schemas.microsoft.com/office/drawing/2014/main" id="{99F117BB-6829-C516-313F-2994A42DF0A8}"/>
              </a:ext>
            </a:extLst>
          </p:cNvPr>
          <p:cNvSpPr/>
          <p:nvPr/>
        </p:nvSpPr>
        <p:spPr>
          <a:xfrm>
            <a:off x="870343" y="4977064"/>
            <a:ext cx="5577493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1" cap="none" spc="0" dirty="0">
                <a:ln w="0"/>
                <a:solidFill>
                  <a:srgbClr val="FB7405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tters for Learners" pitchFamily="2" charset="0"/>
              </a:rPr>
              <a:t>AEROPUERTO INTERNACIONAL</a:t>
            </a:r>
          </a:p>
          <a:p>
            <a:pPr algn="ctr"/>
            <a:r>
              <a:rPr lang="es-ES" sz="1600" b="1" dirty="0">
                <a:ln w="0"/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tters for Learners" pitchFamily="2" charset="0"/>
              </a:rPr>
              <a:t>ESC. PRIMARIA </a:t>
            </a:r>
            <a:r>
              <a:rPr lang="es-ES" sz="1600" b="1" dirty="0" err="1" smtClean="0">
                <a:ln w="0"/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tters for Learners" pitchFamily="2" charset="0"/>
              </a:rPr>
              <a:t>XXXXXXXXXXXXXXXXXXXX</a:t>
            </a:r>
            <a:endParaRPr lang="es-ES" sz="1600" b="1" cap="none" spc="0" dirty="0">
              <a:ln w="0"/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Letters for Learners" pitchFamily="2" charset="0"/>
            </a:endParaRPr>
          </a:p>
        </p:txBody>
      </p:sp>
      <p:sp>
        <p:nvSpPr>
          <p:cNvPr id="96" name="Rectángulo: esquinas redondeadas 13">
            <a:extLst>
              <a:ext uri="{FF2B5EF4-FFF2-40B4-BE49-F238E27FC236}">
                <a16:creationId xmlns:a16="http://schemas.microsoft.com/office/drawing/2014/main" id="{82EC106A-8C5D-B7B9-A9E2-B2FFF04B32B1}"/>
              </a:ext>
            </a:extLst>
          </p:cNvPr>
          <p:cNvSpPr/>
          <p:nvPr/>
        </p:nvSpPr>
        <p:spPr>
          <a:xfrm>
            <a:off x="2995366" y="6040262"/>
            <a:ext cx="3062469" cy="438352"/>
          </a:xfrm>
          <a:prstGeom prst="roundRect">
            <a:avLst/>
          </a:prstGeom>
          <a:solidFill>
            <a:srgbClr val="81CD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  <a:latin typeface="Letters for Learners" pitchFamily="2" charset="0"/>
              </a:rPr>
              <a:t>XXXXXXXXXXXXXXXXXXXXXXXXXX</a:t>
            </a:r>
            <a:endParaRPr lang="es-MX" sz="1400" dirty="0">
              <a:solidFill>
                <a:schemeClr val="tx1"/>
              </a:solidFill>
              <a:latin typeface="Letters for Learners" pitchFamily="2" charset="0"/>
            </a:endParaRPr>
          </a:p>
        </p:txBody>
      </p:sp>
      <p:sp>
        <p:nvSpPr>
          <p:cNvPr id="97" name="Rectángulo 96">
            <a:extLst>
              <a:ext uri="{FF2B5EF4-FFF2-40B4-BE49-F238E27FC236}">
                <a16:creationId xmlns:a16="http://schemas.microsoft.com/office/drawing/2014/main" id="{21B8C253-8EDB-A592-192A-061BD500E1BF}"/>
              </a:ext>
            </a:extLst>
          </p:cNvPr>
          <p:cNvSpPr/>
          <p:nvPr/>
        </p:nvSpPr>
        <p:spPr>
          <a:xfrm>
            <a:off x="1610668" y="5978011"/>
            <a:ext cx="151748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Pasajero (a):</a:t>
            </a:r>
          </a:p>
        </p:txBody>
      </p:sp>
      <p:sp>
        <p:nvSpPr>
          <p:cNvPr id="98" name="Rectángulo 97">
            <a:extLst>
              <a:ext uri="{FF2B5EF4-FFF2-40B4-BE49-F238E27FC236}">
                <a16:creationId xmlns:a16="http://schemas.microsoft.com/office/drawing/2014/main" id="{30B02FCA-F2B4-7960-3D23-6074CC319ECF}"/>
              </a:ext>
            </a:extLst>
          </p:cNvPr>
          <p:cNvSpPr/>
          <p:nvPr/>
        </p:nvSpPr>
        <p:spPr>
          <a:xfrm>
            <a:off x="6711373" y="4207639"/>
            <a:ext cx="1752719" cy="830997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Fecha:</a:t>
            </a:r>
          </a:p>
          <a:p>
            <a:pPr algn="ctr"/>
            <a:r>
              <a:rPr lang="es-E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Agosto 2024</a:t>
            </a:r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:</a:t>
            </a:r>
            <a:endParaRPr lang="es-E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Primary Penmanship" panose="02000506000000020003" pitchFamily="2" charset="0"/>
            </a:endParaRPr>
          </a:p>
        </p:txBody>
      </p:sp>
      <p:sp>
        <p:nvSpPr>
          <p:cNvPr id="99" name="Rectángulo 98">
            <a:extLst>
              <a:ext uri="{FF2B5EF4-FFF2-40B4-BE49-F238E27FC236}">
                <a16:creationId xmlns:a16="http://schemas.microsoft.com/office/drawing/2014/main" id="{91EF44FB-E239-C66A-48D3-547CEF367FCB}"/>
              </a:ext>
            </a:extLst>
          </p:cNvPr>
          <p:cNvSpPr/>
          <p:nvPr/>
        </p:nvSpPr>
        <p:spPr>
          <a:xfrm>
            <a:off x="6665891" y="4933296"/>
            <a:ext cx="180021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Con destino a</a:t>
            </a:r>
            <a:r>
              <a:rPr lang="es-E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:</a:t>
            </a:r>
            <a:endParaRPr lang="es-E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Primary Penmanship" panose="02000506000000020003" pitchFamily="2" charset="0"/>
            </a:endParaRPr>
          </a:p>
        </p:txBody>
      </p:sp>
      <p:sp>
        <p:nvSpPr>
          <p:cNvPr id="100" name="CuadroTexto 99">
            <a:extLst>
              <a:ext uri="{FF2B5EF4-FFF2-40B4-BE49-F238E27FC236}">
                <a16:creationId xmlns:a16="http://schemas.microsoft.com/office/drawing/2014/main" id="{00F25501-D432-A6A9-978C-CDF8EAC81361}"/>
              </a:ext>
            </a:extLst>
          </p:cNvPr>
          <p:cNvSpPr txBox="1"/>
          <p:nvPr/>
        </p:nvSpPr>
        <p:spPr>
          <a:xfrm>
            <a:off x="6161890" y="5864116"/>
            <a:ext cx="294025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g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9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r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a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d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8EB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o</a:t>
            </a:r>
            <a:endParaRPr lang="es-MX" sz="1050" dirty="0">
              <a:solidFill>
                <a:schemeClr val="accent1">
                  <a:lumMod val="40000"/>
                  <a:lumOff val="60000"/>
                </a:schemeClr>
              </a:solidFill>
              <a:latin typeface="Hooman Love" pitchFamily="50" charset="0"/>
              <a:ea typeface="AGIsMakeupRequired" panose="02000603000000000000" pitchFamily="2" charset="0"/>
            </a:endParaRPr>
          </a:p>
        </p:txBody>
      </p:sp>
      <p:sp>
        <p:nvSpPr>
          <p:cNvPr id="101" name="CuadroTexto 100">
            <a:extLst>
              <a:ext uri="{FF2B5EF4-FFF2-40B4-BE49-F238E27FC236}">
                <a16:creationId xmlns:a16="http://schemas.microsoft.com/office/drawing/2014/main" id="{76EEA001-5404-19A4-4D61-17E142C7F95B}"/>
              </a:ext>
            </a:extLst>
          </p:cNvPr>
          <p:cNvSpPr txBox="1"/>
          <p:nvPr/>
        </p:nvSpPr>
        <p:spPr>
          <a:xfrm>
            <a:off x="5384768" y="5068681"/>
            <a:ext cx="4572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400" b="1" i="0" u="none" strike="noStrike" kern="1200" cap="none" spc="-300" normalizeH="0" baseline="0" noProof="0" dirty="0" smtClean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5400" b="1" i="0" u="none" strike="noStrike" kern="1200" cap="none" spc="-300" normalizeH="0" baseline="0" noProof="0" dirty="0" smtClean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°</a:t>
            </a:r>
            <a:r>
              <a:rPr kumimoji="0" lang="es-ES" sz="6600" b="1" i="0" u="none" strike="noStrike" kern="1200" cap="none" spc="-300" normalizeH="0" baseline="0" noProof="0" dirty="0" smtClean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G Primary Penmanship" panose="02000506000000020003" pitchFamily="2" charset="0"/>
                <a:ea typeface="PBMorningJava" panose="02000603000000000000" pitchFamily="2" charset="0"/>
              </a:rPr>
              <a:t> </a:t>
            </a:r>
            <a:endParaRPr kumimoji="0" lang="es-ES" sz="6600" b="1" i="0" u="none" strike="noStrike" kern="1200" cap="none" spc="-300" normalizeH="0" baseline="0" noProof="0" dirty="0">
              <a:ln w="19050">
                <a:solidFill>
                  <a:sysClr val="windowText" lastClr="000000"/>
                </a:solidFill>
              </a:ln>
              <a:solidFill>
                <a:srgbClr val="81CDE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G Primary Penmanship" panose="02000506000000020003" pitchFamily="2" charset="0"/>
              <a:ea typeface="PBMorningJava" panose="02000603000000000000" pitchFamily="2" charset="0"/>
            </a:endParaRPr>
          </a:p>
        </p:txBody>
      </p:sp>
      <p:sp>
        <p:nvSpPr>
          <p:cNvPr id="102" name="Rectángulo 101">
            <a:extLst>
              <a:ext uri="{FF2B5EF4-FFF2-40B4-BE49-F238E27FC236}">
                <a16:creationId xmlns:a16="http://schemas.microsoft.com/office/drawing/2014/main" id="{A1A76618-B59E-9192-9A31-7102D6D61B7D}"/>
              </a:ext>
            </a:extLst>
          </p:cNvPr>
          <p:cNvSpPr/>
          <p:nvPr/>
        </p:nvSpPr>
        <p:spPr>
          <a:xfrm>
            <a:off x="1635000" y="5635708"/>
            <a:ext cx="636707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Capitana: </a:t>
            </a:r>
            <a:r>
              <a:rPr lang="es-E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Profra</a:t>
            </a:r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. </a:t>
            </a:r>
            <a:endParaRPr lang="es-E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Primary Penmanship" panose="02000506000000020003" pitchFamily="2" charset="0"/>
            </a:endParaRPr>
          </a:p>
        </p:txBody>
      </p:sp>
      <p:pic>
        <p:nvPicPr>
          <p:cNvPr id="103" name="Imagen 102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27985" flipH="1">
            <a:off x="224590" y="3689773"/>
            <a:ext cx="1257004" cy="791314"/>
          </a:xfrm>
          <a:prstGeom prst="rect">
            <a:avLst/>
          </a:prstGeom>
        </p:spPr>
      </p:pic>
      <p:pic>
        <p:nvPicPr>
          <p:cNvPr id="104" name="Imagen 10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64" t="-4504" r="27143"/>
          <a:stretch/>
        </p:blipFill>
        <p:spPr>
          <a:xfrm rot="16200000">
            <a:off x="-398827" y="5161908"/>
            <a:ext cx="1865449" cy="514670"/>
          </a:xfrm>
          <a:prstGeom prst="rect">
            <a:avLst/>
          </a:prstGeom>
        </p:spPr>
      </p:pic>
      <p:pic>
        <p:nvPicPr>
          <p:cNvPr id="105" name="Imagen 104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559" y="5754722"/>
            <a:ext cx="597245" cy="597245"/>
          </a:xfrm>
          <a:prstGeom prst="rect">
            <a:avLst/>
          </a:prstGeom>
        </p:spPr>
      </p:pic>
      <p:pic>
        <p:nvPicPr>
          <p:cNvPr id="106" name="Imagen 10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64" t="-4504" r="27143"/>
          <a:stretch/>
        </p:blipFill>
        <p:spPr>
          <a:xfrm rot="16200000">
            <a:off x="7972661" y="5183863"/>
            <a:ext cx="1416592" cy="390832"/>
          </a:xfrm>
          <a:prstGeom prst="rect">
            <a:avLst/>
          </a:prstGeom>
        </p:spPr>
      </p:pic>
      <p:pic>
        <p:nvPicPr>
          <p:cNvPr id="107" name="Imagen 106"/>
          <p:cNvPicPr>
            <a:picLocks noChangeAspect="1"/>
          </p:cNvPicPr>
          <p:nvPr/>
        </p:nvPicPr>
        <p:blipFill>
          <a:blip r:embed="rId5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879690">
            <a:off x="7274428" y="3774339"/>
            <a:ext cx="867320" cy="356095"/>
          </a:xfrm>
          <a:prstGeom prst="rect">
            <a:avLst/>
          </a:prstGeom>
        </p:spPr>
      </p:pic>
      <p:pic>
        <p:nvPicPr>
          <p:cNvPr id="108" name="Imagen 107"/>
          <p:cNvPicPr>
            <a:picLocks noChangeAspect="1"/>
          </p:cNvPicPr>
          <p:nvPr/>
        </p:nvPicPr>
        <p:blipFill>
          <a:blip r:embed="rId6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657" y="5068681"/>
            <a:ext cx="377376" cy="32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182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2723F422-7993-9503-6E55-6C9E0A11D9B4}"/>
              </a:ext>
            </a:extLst>
          </p:cNvPr>
          <p:cNvSpPr/>
          <p:nvPr/>
        </p:nvSpPr>
        <p:spPr>
          <a:xfrm>
            <a:off x="189029" y="148241"/>
            <a:ext cx="6249971" cy="315797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Rectángulo redondeado 29"/>
          <p:cNvSpPr/>
          <p:nvPr/>
        </p:nvSpPr>
        <p:spPr>
          <a:xfrm>
            <a:off x="861928" y="491808"/>
            <a:ext cx="5493801" cy="264037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48F527B-ACF7-605E-A8A0-C50ACE7678EB}"/>
              </a:ext>
            </a:extLst>
          </p:cNvPr>
          <p:cNvSpPr txBox="1"/>
          <p:nvPr/>
        </p:nvSpPr>
        <p:spPr>
          <a:xfrm>
            <a:off x="215177" y="540210"/>
            <a:ext cx="662338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V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u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e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9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l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o 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8EB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0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4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-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9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8EB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0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5</a:t>
            </a:r>
            <a:endParaRPr lang="es-MX" sz="1050" dirty="0">
              <a:solidFill>
                <a:schemeClr val="accent1">
                  <a:lumMod val="40000"/>
                  <a:lumOff val="60000"/>
                </a:schemeClr>
              </a:solidFill>
              <a:latin typeface="PBMorningJava" panose="02000603000000000000" pitchFamily="2" charset="0"/>
              <a:ea typeface="PBMorningJava" panose="02000603000000000000" pitchFamily="2" charset="0"/>
            </a:endParaRP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9B76F860-E625-398A-01B0-0F007A3094A2}"/>
              </a:ext>
            </a:extLst>
          </p:cNvPr>
          <p:cNvSpPr/>
          <p:nvPr/>
        </p:nvSpPr>
        <p:spPr>
          <a:xfrm>
            <a:off x="6431143" y="148241"/>
            <a:ext cx="2515385" cy="315797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6A448A38-89FF-2F45-9E42-D4074637D2CA}"/>
              </a:ext>
            </a:extLst>
          </p:cNvPr>
          <p:cNvSpPr/>
          <p:nvPr/>
        </p:nvSpPr>
        <p:spPr>
          <a:xfrm>
            <a:off x="6470422" y="560664"/>
            <a:ext cx="2400693" cy="263243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4FCBC73A-D232-9BA3-2EB6-A041B2FD0511}"/>
              </a:ext>
            </a:extLst>
          </p:cNvPr>
          <p:cNvSpPr/>
          <p:nvPr/>
        </p:nvSpPr>
        <p:spPr>
          <a:xfrm>
            <a:off x="817515" y="1265566"/>
            <a:ext cx="5577493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ucida Sans" panose="020B0602030504020204" pitchFamily="34" charset="0"/>
              </a:rPr>
              <a:t>Te deseo un feliz viaje a tu próximo destino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99F117BB-6829-C516-313F-2994A42DF0A8}"/>
              </a:ext>
            </a:extLst>
          </p:cNvPr>
          <p:cNvSpPr/>
          <p:nvPr/>
        </p:nvSpPr>
        <p:spPr>
          <a:xfrm>
            <a:off x="870343" y="1534513"/>
            <a:ext cx="5577493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1" cap="none" spc="0" dirty="0">
                <a:ln w="0"/>
                <a:solidFill>
                  <a:srgbClr val="FB7405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tters for Learners" pitchFamily="2" charset="0"/>
              </a:rPr>
              <a:t>AEROPUERTO INTERNACIONAL</a:t>
            </a:r>
          </a:p>
          <a:p>
            <a:pPr algn="ctr"/>
            <a:r>
              <a:rPr lang="es-ES" sz="1600" b="1" dirty="0">
                <a:ln w="0"/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tters for Learners" pitchFamily="2" charset="0"/>
              </a:rPr>
              <a:t>ESC. PRIMARIA </a:t>
            </a:r>
            <a:r>
              <a:rPr lang="es-ES" sz="1600" b="1" dirty="0" err="1" smtClean="0">
                <a:ln w="0"/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tters for Learners" pitchFamily="2" charset="0"/>
              </a:rPr>
              <a:t>XXXXXXXXXXXXXXXXXXXX</a:t>
            </a:r>
            <a:endParaRPr lang="es-ES" sz="1600" b="1" cap="none" spc="0" dirty="0">
              <a:ln w="0"/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Letters for Learners" pitchFamily="2" charset="0"/>
            </a:endParaRPr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82EC106A-8C5D-B7B9-A9E2-B2FFF04B32B1}"/>
              </a:ext>
            </a:extLst>
          </p:cNvPr>
          <p:cNvSpPr/>
          <p:nvPr/>
        </p:nvSpPr>
        <p:spPr>
          <a:xfrm>
            <a:off x="2995366" y="2597711"/>
            <a:ext cx="3062469" cy="438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  <a:latin typeface="Letters for Learners" pitchFamily="2" charset="0"/>
              </a:rPr>
              <a:t>XXXXXXXXXXXXXXXXXXXXXXXXXX</a:t>
            </a:r>
            <a:endParaRPr lang="es-MX" sz="1400" dirty="0">
              <a:solidFill>
                <a:schemeClr val="tx1"/>
              </a:solidFill>
              <a:latin typeface="Letters for Learners" pitchFamily="2" charset="0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21B8C253-8EDB-A592-192A-061BD500E1BF}"/>
              </a:ext>
            </a:extLst>
          </p:cNvPr>
          <p:cNvSpPr/>
          <p:nvPr/>
        </p:nvSpPr>
        <p:spPr>
          <a:xfrm>
            <a:off x="1610668" y="2535460"/>
            <a:ext cx="151748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Pasajero (a):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30B02FCA-F2B4-7960-3D23-6074CC319ECF}"/>
              </a:ext>
            </a:extLst>
          </p:cNvPr>
          <p:cNvSpPr/>
          <p:nvPr/>
        </p:nvSpPr>
        <p:spPr>
          <a:xfrm>
            <a:off x="6711373" y="765088"/>
            <a:ext cx="1752719" cy="830997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Fecha:</a:t>
            </a:r>
          </a:p>
          <a:p>
            <a:pPr algn="ctr"/>
            <a:r>
              <a:rPr lang="es-E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Agosto 2024</a:t>
            </a:r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:</a:t>
            </a:r>
            <a:endParaRPr lang="es-E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Primary Penmanship" panose="02000506000000020003" pitchFamily="2" charset="0"/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91EF44FB-E239-C66A-48D3-547CEF367FCB}"/>
              </a:ext>
            </a:extLst>
          </p:cNvPr>
          <p:cNvSpPr/>
          <p:nvPr/>
        </p:nvSpPr>
        <p:spPr>
          <a:xfrm>
            <a:off x="6665891" y="1490745"/>
            <a:ext cx="180021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Con destino a</a:t>
            </a:r>
            <a:r>
              <a:rPr lang="es-E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:</a:t>
            </a:r>
            <a:endParaRPr lang="es-E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Primary Penmanship" panose="02000506000000020003" pitchFamily="2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0F25501-D432-A6A9-978C-CDF8EAC81361}"/>
              </a:ext>
            </a:extLst>
          </p:cNvPr>
          <p:cNvSpPr txBox="1"/>
          <p:nvPr/>
        </p:nvSpPr>
        <p:spPr>
          <a:xfrm>
            <a:off x="6161890" y="2421565"/>
            <a:ext cx="294025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g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9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r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a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d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8EB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o</a:t>
            </a:r>
            <a:endParaRPr lang="es-MX" sz="1050" dirty="0">
              <a:solidFill>
                <a:schemeClr val="accent1">
                  <a:lumMod val="40000"/>
                  <a:lumOff val="60000"/>
                </a:schemeClr>
              </a:solidFill>
              <a:latin typeface="Hooman Love" pitchFamily="50" charset="0"/>
              <a:ea typeface="AGIsMakeupRequired" panose="02000603000000000000" pitchFamily="2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76EEA001-5404-19A4-4D61-17E142C7F95B}"/>
              </a:ext>
            </a:extLst>
          </p:cNvPr>
          <p:cNvSpPr txBox="1"/>
          <p:nvPr/>
        </p:nvSpPr>
        <p:spPr>
          <a:xfrm>
            <a:off x="5384768" y="1626130"/>
            <a:ext cx="4572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400" b="1" i="0" u="none" strike="noStrike" kern="1200" cap="none" spc="-300" normalizeH="0" baseline="0" noProof="0" dirty="0" smtClean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3</a:t>
            </a:r>
            <a:r>
              <a:rPr kumimoji="0" lang="es-ES" sz="5400" b="1" i="0" u="none" strike="noStrike" kern="1200" cap="none" spc="-300" normalizeH="0" baseline="0" noProof="0" dirty="0" smtClean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°</a:t>
            </a:r>
            <a:r>
              <a:rPr kumimoji="0" lang="es-ES" sz="6600" b="1" i="0" u="none" strike="noStrike" kern="1200" cap="none" spc="-300" normalizeH="0" baseline="0" noProof="0" dirty="0" smtClean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G Primary Penmanship" panose="02000506000000020003" pitchFamily="2" charset="0"/>
                <a:ea typeface="PBMorningJava" panose="02000603000000000000" pitchFamily="2" charset="0"/>
              </a:rPr>
              <a:t> </a:t>
            </a:r>
            <a:endParaRPr kumimoji="0" lang="es-ES" sz="6600" b="1" i="0" u="none" strike="noStrike" kern="1200" cap="none" spc="-300" normalizeH="0" baseline="0" noProof="0" dirty="0">
              <a:ln w="19050">
                <a:solidFill>
                  <a:sysClr val="windowText" lastClr="000000"/>
                </a:solidFill>
              </a:ln>
              <a:solidFill>
                <a:srgbClr val="81CDE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G Primary Penmanship" panose="02000506000000020003" pitchFamily="2" charset="0"/>
              <a:ea typeface="PBMorningJava" panose="02000603000000000000" pitchFamily="2" charset="0"/>
            </a:endParaRP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A1A76618-B59E-9192-9A31-7102D6D61B7D}"/>
              </a:ext>
            </a:extLst>
          </p:cNvPr>
          <p:cNvSpPr/>
          <p:nvPr/>
        </p:nvSpPr>
        <p:spPr>
          <a:xfrm>
            <a:off x="1635000" y="2193157"/>
            <a:ext cx="636707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Capitana: </a:t>
            </a:r>
            <a:r>
              <a:rPr lang="es-E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Profra</a:t>
            </a:r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. </a:t>
            </a:r>
            <a:endParaRPr lang="es-E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Primary Penmanship" panose="02000506000000020003" pitchFamily="2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27985" flipH="1">
            <a:off x="224590" y="247222"/>
            <a:ext cx="1257004" cy="79131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64" t="-4504" r="27143"/>
          <a:stretch/>
        </p:blipFill>
        <p:spPr>
          <a:xfrm rot="16200000">
            <a:off x="-398827" y="1719357"/>
            <a:ext cx="1865449" cy="51467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559" y="2312171"/>
            <a:ext cx="597245" cy="597245"/>
          </a:xfrm>
          <a:prstGeom prst="rect">
            <a:avLst/>
          </a:prstGeom>
        </p:spPr>
      </p:pic>
      <p:pic>
        <p:nvPicPr>
          <p:cNvPr id="60" name="Imagen 5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64" t="-4504" r="27143"/>
          <a:stretch/>
        </p:blipFill>
        <p:spPr>
          <a:xfrm rot="16200000">
            <a:off x="7972661" y="1741312"/>
            <a:ext cx="1416592" cy="390832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5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879690">
            <a:off x="7274428" y="331788"/>
            <a:ext cx="867320" cy="356095"/>
          </a:xfrm>
          <a:prstGeom prst="rect">
            <a:avLst/>
          </a:prstGeom>
        </p:spPr>
      </p:pic>
      <p:pic>
        <p:nvPicPr>
          <p:cNvPr id="65" name="Imagen 64"/>
          <p:cNvPicPr>
            <a:picLocks noChangeAspect="1"/>
          </p:cNvPicPr>
          <p:nvPr/>
        </p:nvPicPr>
        <p:blipFill>
          <a:blip r:embed="rId6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657" y="1626130"/>
            <a:ext cx="377376" cy="325805"/>
          </a:xfrm>
          <a:prstGeom prst="rect">
            <a:avLst/>
          </a:prstGeom>
        </p:spPr>
      </p:pic>
      <p:sp>
        <p:nvSpPr>
          <p:cNvPr id="89" name="Rectángulo: esquinas redondeadas 3">
            <a:extLst>
              <a:ext uri="{FF2B5EF4-FFF2-40B4-BE49-F238E27FC236}">
                <a16:creationId xmlns:a16="http://schemas.microsoft.com/office/drawing/2014/main" id="{2723F422-7993-9503-6E55-6C9E0A11D9B4}"/>
              </a:ext>
            </a:extLst>
          </p:cNvPr>
          <p:cNvSpPr/>
          <p:nvPr/>
        </p:nvSpPr>
        <p:spPr>
          <a:xfrm>
            <a:off x="189029" y="3590792"/>
            <a:ext cx="6249971" cy="315797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0" name="Rectángulo redondeado 89"/>
          <p:cNvSpPr/>
          <p:nvPr/>
        </p:nvSpPr>
        <p:spPr>
          <a:xfrm>
            <a:off x="861928" y="3934359"/>
            <a:ext cx="5493801" cy="264037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1" name="CuadroTexto 90">
            <a:extLst>
              <a:ext uri="{FF2B5EF4-FFF2-40B4-BE49-F238E27FC236}">
                <a16:creationId xmlns:a16="http://schemas.microsoft.com/office/drawing/2014/main" id="{B48F527B-ACF7-605E-A8A0-C50ACE7678EB}"/>
              </a:ext>
            </a:extLst>
          </p:cNvPr>
          <p:cNvSpPr txBox="1"/>
          <p:nvPr/>
        </p:nvSpPr>
        <p:spPr>
          <a:xfrm>
            <a:off x="215177" y="3982761"/>
            <a:ext cx="662338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V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u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e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9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l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o 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8EB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0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4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-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9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8EB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0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5</a:t>
            </a:r>
            <a:endParaRPr lang="es-MX" sz="1050" dirty="0">
              <a:solidFill>
                <a:schemeClr val="accent1">
                  <a:lumMod val="40000"/>
                  <a:lumOff val="60000"/>
                </a:schemeClr>
              </a:solidFill>
              <a:latin typeface="PBMorningJava" panose="02000603000000000000" pitchFamily="2" charset="0"/>
              <a:ea typeface="PBMorningJava" panose="02000603000000000000" pitchFamily="2" charset="0"/>
            </a:endParaRPr>
          </a:p>
        </p:txBody>
      </p:sp>
      <p:sp>
        <p:nvSpPr>
          <p:cNvPr id="92" name="Rectángulo: esquinas redondeadas 4">
            <a:extLst>
              <a:ext uri="{FF2B5EF4-FFF2-40B4-BE49-F238E27FC236}">
                <a16:creationId xmlns:a16="http://schemas.microsoft.com/office/drawing/2014/main" id="{9B76F860-E625-398A-01B0-0F007A3094A2}"/>
              </a:ext>
            </a:extLst>
          </p:cNvPr>
          <p:cNvSpPr/>
          <p:nvPr/>
        </p:nvSpPr>
        <p:spPr>
          <a:xfrm>
            <a:off x="6431143" y="3590792"/>
            <a:ext cx="2515385" cy="315797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3" name="Rectángulo: esquinas redondeadas 8">
            <a:extLst>
              <a:ext uri="{FF2B5EF4-FFF2-40B4-BE49-F238E27FC236}">
                <a16:creationId xmlns:a16="http://schemas.microsoft.com/office/drawing/2014/main" id="{6A448A38-89FF-2F45-9E42-D4074637D2CA}"/>
              </a:ext>
            </a:extLst>
          </p:cNvPr>
          <p:cNvSpPr/>
          <p:nvPr/>
        </p:nvSpPr>
        <p:spPr>
          <a:xfrm>
            <a:off x="6470422" y="4003215"/>
            <a:ext cx="2400693" cy="263243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4" name="Rectángulo 93">
            <a:extLst>
              <a:ext uri="{FF2B5EF4-FFF2-40B4-BE49-F238E27FC236}">
                <a16:creationId xmlns:a16="http://schemas.microsoft.com/office/drawing/2014/main" id="{4FCBC73A-D232-9BA3-2EB6-A041B2FD0511}"/>
              </a:ext>
            </a:extLst>
          </p:cNvPr>
          <p:cNvSpPr/>
          <p:nvPr/>
        </p:nvSpPr>
        <p:spPr>
          <a:xfrm>
            <a:off x="817515" y="4708117"/>
            <a:ext cx="5577493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ucida Sans" panose="020B0602030504020204" pitchFamily="34" charset="0"/>
              </a:rPr>
              <a:t>Te deseo un feliz viaje a tu próximo destino</a:t>
            </a:r>
          </a:p>
        </p:txBody>
      </p:sp>
      <p:sp>
        <p:nvSpPr>
          <p:cNvPr id="95" name="Rectángulo 94">
            <a:extLst>
              <a:ext uri="{FF2B5EF4-FFF2-40B4-BE49-F238E27FC236}">
                <a16:creationId xmlns:a16="http://schemas.microsoft.com/office/drawing/2014/main" id="{99F117BB-6829-C516-313F-2994A42DF0A8}"/>
              </a:ext>
            </a:extLst>
          </p:cNvPr>
          <p:cNvSpPr/>
          <p:nvPr/>
        </p:nvSpPr>
        <p:spPr>
          <a:xfrm>
            <a:off x="870343" y="4977064"/>
            <a:ext cx="5577493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1" cap="none" spc="0" dirty="0">
                <a:ln w="0"/>
                <a:solidFill>
                  <a:srgbClr val="FB7405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tters for Learners" pitchFamily="2" charset="0"/>
              </a:rPr>
              <a:t>AEROPUERTO INTERNACIONAL</a:t>
            </a:r>
          </a:p>
          <a:p>
            <a:pPr algn="ctr"/>
            <a:r>
              <a:rPr lang="es-ES" sz="1600" b="1" dirty="0">
                <a:ln w="0"/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tters for Learners" pitchFamily="2" charset="0"/>
              </a:rPr>
              <a:t>ESC. PRIMARIA </a:t>
            </a:r>
            <a:r>
              <a:rPr lang="es-ES" sz="1600" b="1" dirty="0" err="1" smtClean="0">
                <a:ln w="0"/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tters for Learners" pitchFamily="2" charset="0"/>
              </a:rPr>
              <a:t>XXXXXXXXXXXXXXXXXXXX</a:t>
            </a:r>
            <a:endParaRPr lang="es-ES" sz="1600" b="1" cap="none" spc="0" dirty="0">
              <a:ln w="0"/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Letters for Learners" pitchFamily="2" charset="0"/>
            </a:endParaRPr>
          </a:p>
        </p:txBody>
      </p:sp>
      <p:sp>
        <p:nvSpPr>
          <p:cNvPr id="96" name="Rectángulo: esquinas redondeadas 13">
            <a:extLst>
              <a:ext uri="{FF2B5EF4-FFF2-40B4-BE49-F238E27FC236}">
                <a16:creationId xmlns:a16="http://schemas.microsoft.com/office/drawing/2014/main" id="{82EC106A-8C5D-B7B9-A9E2-B2FFF04B32B1}"/>
              </a:ext>
            </a:extLst>
          </p:cNvPr>
          <p:cNvSpPr/>
          <p:nvPr/>
        </p:nvSpPr>
        <p:spPr>
          <a:xfrm>
            <a:off x="2995366" y="6040262"/>
            <a:ext cx="3062469" cy="43835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  <a:latin typeface="Letters for Learners" pitchFamily="2" charset="0"/>
              </a:rPr>
              <a:t>XXXXXXXXXXXXXXXXXXXXXXXXXX</a:t>
            </a:r>
            <a:endParaRPr lang="es-MX" sz="1400" dirty="0">
              <a:solidFill>
                <a:schemeClr val="tx1"/>
              </a:solidFill>
              <a:latin typeface="Letters for Learners" pitchFamily="2" charset="0"/>
            </a:endParaRPr>
          </a:p>
        </p:txBody>
      </p:sp>
      <p:sp>
        <p:nvSpPr>
          <p:cNvPr id="97" name="Rectángulo 96">
            <a:extLst>
              <a:ext uri="{FF2B5EF4-FFF2-40B4-BE49-F238E27FC236}">
                <a16:creationId xmlns:a16="http://schemas.microsoft.com/office/drawing/2014/main" id="{21B8C253-8EDB-A592-192A-061BD500E1BF}"/>
              </a:ext>
            </a:extLst>
          </p:cNvPr>
          <p:cNvSpPr/>
          <p:nvPr/>
        </p:nvSpPr>
        <p:spPr>
          <a:xfrm>
            <a:off x="1610668" y="5978011"/>
            <a:ext cx="151748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Pasajero (a):</a:t>
            </a:r>
          </a:p>
        </p:txBody>
      </p:sp>
      <p:sp>
        <p:nvSpPr>
          <p:cNvPr id="98" name="Rectángulo 97">
            <a:extLst>
              <a:ext uri="{FF2B5EF4-FFF2-40B4-BE49-F238E27FC236}">
                <a16:creationId xmlns:a16="http://schemas.microsoft.com/office/drawing/2014/main" id="{30B02FCA-F2B4-7960-3D23-6074CC319ECF}"/>
              </a:ext>
            </a:extLst>
          </p:cNvPr>
          <p:cNvSpPr/>
          <p:nvPr/>
        </p:nvSpPr>
        <p:spPr>
          <a:xfrm>
            <a:off x="6711373" y="4207639"/>
            <a:ext cx="1752719" cy="830997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Fecha:</a:t>
            </a:r>
          </a:p>
          <a:p>
            <a:pPr algn="ctr"/>
            <a:r>
              <a:rPr lang="es-E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Agosto 2024</a:t>
            </a:r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:</a:t>
            </a:r>
            <a:endParaRPr lang="es-E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Primary Penmanship" panose="02000506000000020003" pitchFamily="2" charset="0"/>
            </a:endParaRPr>
          </a:p>
        </p:txBody>
      </p:sp>
      <p:sp>
        <p:nvSpPr>
          <p:cNvPr id="99" name="Rectángulo 98">
            <a:extLst>
              <a:ext uri="{FF2B5EF4-FFF2-40B4-BE49-F238E27FC236}">
                <a16:creationId xmlns:a16="http://schemas.microsoft.com/office/drawing/2014/main" id="{91EF44FB-E239-C66A-48D3-547CEF367FCB}"/>
              </a:ext>
            </a:extLst>
          </p:cNvPr>
          <p:cNvSpPr/>
          <p:nvPr/>
        </p:nvSpPr>
        <p:spPr>
          <a:xfrm>
            <a:off x="6665891" y="4933296"/>
            <a:ext cx="180021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Con destino a</a:t>
            </a:r>
            <a:r>
              <a:rPr lang="es-E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:</a:t>
            </a:r>
            <a:endParaRPr lang="es-E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Primary Penmanship" panose="02000506000000020003" pitchFamily="2" charset="0"/>
            </a:endParaRPr>
          </a:p>
        </p:txBody>
      </p:sp>
      <p:sp>
        <p:nvSpPr>
          <p:cNvPr id="100" name="CuadroTexto 99">
            <a:extLst>
              <a:ext uri="{FF2B5EF4-FFF2-40B4-BE49-F238E27FC236}">
                <a16:creationId xmlns:a16="http://schemas.microsoft.com/office/drawing/2014/main" id="{00F25501-D432-A6A9-978C-CDF8EAC81361}"/>
              </a:ext>
            </a:extLst>
          </p:cNvPr>
          <p:cNvSpPr txBox="1"/>
          <p:nvPr/>
        </p:nvSpPr>
        <p:spPr>
          <a:xfrm>
            <a:off x="6161890" y="5864116"/>
            <a:ext cx="294025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g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9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r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a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d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8EB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o</a:t>
            </a:r>
            <a:endParaRPr lang="es-MX" sz="1050" dirty="0">
              <a:solidFill>
                <a:schemeClr val="accent1">
                  <a:lumMod val="40000"/>
                  <a:lumOff val="60000"/>
                </a:schemeClr>
              </a:solidFill>
              <a:latin typeface="Hooman Love" pitchFamily="50" charset="0"/>
              <a:ea typeface="AGIsMakeupRequired" panose="02000603000000000000" pitchFamily="2" charset="0"/>
            </a:endParaRPr>
          </a:p>
        </p:txBody>
      </p:sp>
      <p:sp>
        <p:nvSpPr>
          <p:cNvPr id="101" name="CuadroTexto 100">
            <a:extLst>
              <a:ext uri="{FF2B5EF4-FFF2-40B4-BE49-F238E27FC236}">
                <a16:creationId xmlns:a16="http://schemas.microsoft.com/office/drawing/2014/main" id="{76EEA001-5404-19A4-4D61-17E142C7F95B}"/>
              </a:ext>
            </a:extLst>
          </p:cNvPr>
          <p:cNvSpPr txBox="1"/>
          <p:nvPr/>
        </p:nvSpPr>
        <p:spPr>
          <a:xfrm>
            <a:off x="5384768" y="5068681"/>
            <a:ext cx="4572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400" b="1" i="0" u="none" strike="noStrike" kern="1200" cap="none" spc="-300" normalizeH="0" baseline="0" noProof="0" dirty="0" smtClean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3</a:t>
            </a:r>
            <a:r>
              <a:rPr kumimoji="0" lang="es-ES" sz="5400" b="1" i="0" u="none" strike="noStrike" kern="1200" cap="none" spc="-300" normalizeH="0" baseline="0" noProof="0" dirty="0" smtClean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°</a:t>
            </a:r>
            <a:r>
              <a:rPr kumimoji="0" lang="es-ES" sz="6600" b="1" i="0" u="none" strike="noStrike" kern="1200" cap="none" spc="-300" normalizeH="0" baseline="0" noProof="0" dirty="0" smtClean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G Primary Penmanship" panose="02000506000000020003" pitchFamily="2" charset="0"/>
                <a:ea typeface="PBMorningJava" panose="02000603000000000000" pitchFamily="2" charset="0"/>
              </a:rPr>
              <a:t> </a:t>
            </a:r>
            <a:endParaRPr kumimoji="0" lang="es-ES" sz="6600" b="1" i="0" u="none" strike="noStrike" kern="1200" cap="none" spc="-300" normalizeH="0" baseline="0" noProof="0" dirty="0">
              <a:ln w="19050">
                <a:solidFill>
                  <a:sysClr val="windowText" lastClr="000000"/>
                </a:solidFill>
              </a:ln>
              <a:solidFill>
                <a:srgbClr val="81CDE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G Primary Penmanship" panose="02000506000000020003" pitchFamily="2" charset="0"/>
              <a:ea typeface="PBMorningJava" panose="02000603000000000000" pitchFamily="2" charset="0"/>
            </a:endParaRPr>
          </a:p>
        </p:txBody>
      </p:sp>
      <p:sp>
        <p:nvSpPr>
          <p:cNvPr id="102" name="Rectángulo 101">
            <a:extLst>
              <a:ext uri="{FF2B5EF4-FFF2-40B4-BE49-F238E27FC236}">
                <a16:creationId xmlns:a16="http://schemas.microsoft.com/office/drawing/2014/main" id="{A1A76618-B59E-9192-9A31-7102D6D61B7D}"/>
              </a:ext>
            </a:extLst>
          </p:cNvPr>
          <p:cNvSpPr/>
          <p:nvPr/>
        </p:nvSpPr>
        <p:spPr>
          <a:xfrm>
            <a:off x="1635000" y="5635708"/>
            <a:ext cx="636707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Capitana: </a:t>
            </a:r>
            <a:r>
              <a:rPr lang="es-E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Profra</a:t>
            </a:r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. </a:t>
            </a:r>
            <a:endParaRPr lang="es-E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Primary Penmanship" panose="02000506000000020003" pitchFamily="2" charset="0"/>
            </a:endParaRPr>
          </a:p>
        </p:txBody>
      </p:sp>
      <p:pic>
        <p:nvPicPr>
          <p:cNvPr id="103" name="Imagen 102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27985" flipH="1">
            <a:off x="224590" y="3689773"/>
            <a:ext cx="1257004" cy="791314"/>
          </a:xfrm>
          <a:prstGeom prst="rect">
            <a:avLst/>
          </a:prstGeom>
        </p:spPr>
      </p:pic>
      <p:pic>
        <p:nvPicPr>
          <p:cNvPr id="104" name="Imagen 10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64" t="-4504" r="27143"/>
          <a:stretch/>
        </p:blipFill>
        <p:spPr>
          <a:xfrm rot="16200000">
            <a:off x="-398827" y="5161908"/>
            <a:ext cx="1865449" cy="514670"/>
          </a:xfrm>
          <a:prstGeom prst="rect">
            <a:avLst/>
          </a:prstGeom>
        </p:spPr>
      </p:pic>
      <p:pic>
        <p:nvPicPr>
          <p:cNvPr id="105" name="Imagen 104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559" y="5754722"/>
            <a:ext cx="597245" cy="597245"/>
          </a:xfrm>
          <a:prstGeom prst="rect">
            <a:avLst/>
          </a:prstGeom>
        </p:spPr>
      </p:pic>
      <p:pic>
        <p:nvPicPr>
          <p:cNvPr id="106" name="Imagen 10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64" t="-4504" r="27143"/>
          <a:stretch/>
        </p:blipFill>
        <p:spPr>
          <a:xfrm rot="16200000">
            <a:off x="7972661" y="5183863"/>
            <a:ext cx="1416592" cy="390832"/>
          </a:xfrm>
          <a:prstGeom prst="rect">
            <a:avLst/>
          </a:prstGeom>
        </p:spPr>
      </p:pic>
      <p:pic>
        <p:nvPicPr>
          <p:cNvPr id="107" name="Imagen 106"/>
          <p:cNvPicPr>
            <a:picLocks noChangeAspect="1"/>
          </p:cNvPicPr>
          <p:nvPr/>
        </p:nvPicPr>
        <p:blipFill>
          <a:blip r:embed="rId5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879690">
            <a:off x="7274428" y="3774339"/>
            <a:ext cx="867320" cy="356095"/>
          </a:xfrm>
          <a:prstGeom prst="rect">
            <a:avLst/>
          </a:prstGeom>
        </p:spPr>
      </p:pic>
      <p:pic>
        <p:nvPicPr>
          <p:cNvPr id="108" name="Imagen 107"/>
          <p:cNvPicPr>
            <a:picLocks noChangeAspect="1"/>
          </p:cNvPicPr>
          <p:nvPr/>
        </p:nvPicPr>
        <p:blipFill>
          <a:blip r:embed="rId6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657" y="5068681"/>
            <a:ext cx="377376" cy="32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369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2723F422-7993-9503-6E55-6C9E0A11D9B4}"/>
              </a:ext>
            </a:extLst>
          </p:cNvPr>
          <p:cNvSpPr/>
          <p:nvPr/>
        </p:nvSpPr>
        <p:spPr>
          <a:xfrm>
            <a:off x="189029" y="148241"/>
            <a:ext cx="6249971" cy="3157979"/>
          </a:xfrm>
          <a:prstGeom prst="roundRect">
            <a:avLst/>
          </a:prstGeom>
          <a:solidFill>
            <a:srgbClr val="CC99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Rectángulo redondeado 29"/>
          <p:cNvSpPr/>
          <p:nvPr/>
        </p:nvSpPr>
        <p:spPr>
          <a:xfrm>
            <a:off x="861928" y="491808"/>
            <a:ext cx="5493801" cy="264037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48F527B-ACF7-605E-A8A0-C50ACE7678EB}"/>
              </a:ext>
            </a:extLst>
          </p:cNvPr>
          <p:cNvSpPr txBox="1"/>
          <p:nvPr/>
        </p:nvSpPr>
        <p:spPr>
          <a:xfrm>
            <a:off x="215177" y="540210"/>
            <a:ext cx="662338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V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u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e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9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l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o 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8EB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0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4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-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9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8EB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0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5</a:t>
            </a:r>
            <a:endParaRPr lang="es-MX" sz="1050" dirty="0">
              <a:solidFill>
                <a:schemeClr val="accent1">
                  <a:lumMod val="40000"/>
                  <a:lumOff val="60000"/>
                </a:schemeClr>
              </a:solidFill>
              <a:latin typeface="PBMorningJava" panose="02000603000000000000" pitchFamily="2" charset="0"/>
              <a:ea typeface="PBMorningJava" panose="02000603000000000000" pitchFamily="2" charset="0"/>
            </a:endParaRP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9B76F860-E625-398A-01B0-0F007A3094A2}"/>
              </a:ext>
            </a:extLst>
          </p:cNvPr>
          <p:cNvSpPr/>
          <p:nvPr/>
        </p:nvSpPr>
        <p:spPr>
          <a:xfrm>
            <a:off x="6431143" y="148241"/>
            <a:ext cx="2515385" cy="3157979"/>
          </a:xfrm>
          <a:prstGeom prst="roundRect">
            <a:avLst/>
          </a:prstGeom>
          <a:solidFill>
            <a:srgbClr val="CC99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6A448A38-89FF-2F45-9E42-D4074637D2CA}"/>
              </a:ext>
            </a:extLst>
          </p:cNvPr>
          <p:cNvSpPr/>
          <p:nvPr/>
        </p:nvSpPr>
        <p:spPr>
          <a:xfrm>
            <a:off x="6470422" y="560664"/>
            <a:ext cx="2400693" cy="263243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4FCBC73A-D232-9BA3-2EB6-A041B2FD0511}"/>
              </a:ext>
            </a:extLst>
          </p:cNvPr>
          <p:cNvSpPr/>
          <p:nvPr/>
        </p:nvSpPr>
        <p:spPr>
          <a:xfrm>
            <a:off x="817515" y="1265566"/>
            <a:ext cx="5577493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ucida Sans" panose="020B0602030504020204" pitchFamily="34" charset="0"/>
              </a:rPr>
              <a:t>Te deseo un feliz viaje a tu próximo destino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99F117BB-6829-C516-313F-2994A42DF0A8}"/>
              </a:ext>
            </a:extLst>
          </p:cNvPr>
          <p:cNvSpPr/>
          <p:nvPr/>
        </p:nvSpPr>
        <p:spPr>
          <a:xfrm>
            <a:off x="870343" y="1534513"/>
            <a:ext cx="5577493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1" cap="none" spc="0" dirty="0">
                <a:ln w="0"/>
                <a:solidFill>
                  <a:srgbClr val="FB7405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tters for Learners" pitchFamily="2" charset="0"/>
              </a:rPr>
              <a:t>AEROPUERTO INTERNACIONAL</a:t>
            </a:r>
          </a:p>
          <a:p>
            <a:pPr algn="ctr"/>
            <a:r>
              <a:rPr lang="es-ES" sz="1600" b="1" dirty="0">
                <a:ln w="0"/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tters for Learners" pitchFamily="2" charset="0"/>
              </a:rPr>
              <a:t>ESC. PRIMARIA </a:t>
            </a:r>
            <a:r>
              <a:rPr lang="es-ES" sz="1600" b="1" dirty="0" err="1" smtClean="0">
                <a:ln w="0"/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tters for Learners" pitchFamily="2" charset="0"/>
              </a:rPr>
              <a:t>XXXXXXXXXXXXXXXXXXXX</a:t>
            </a:r>
            <a:endParaRPr lang="es-ES" sz="1600" b="1" cap="none" spc="0" dirty="0">
              <a:ln w="0"/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Letters for Learners" pitchFamily="2" charset="0"/>
            </a:endParaRPr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82EC106A-8C5D-B7B9-A9E2-B2FFF04B32B1}"/>
              </a:ext>
            </a:extLst>
          </p:cNvPr>
          <p:cNvSpPr/>
          <p:nvPr/>
        </p:nvSpPr>
        <p:spPr>
          <a:xfrm>
            <a:off x="2995366" y="2597711"/>
            <a:ext cx="3062469" cy="438352"/>
          </a:xfrm>
          <a:prstGeom prst="roundRect">
            <a:avLst/>
          </a:prstGeom>
          <a:solidFill>
            <a:srgbClr val="CC99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  <a:latin typeface="Letters for Learners" pitchFamily="2" charset="0"/>
              </a:rPr>
              <a:t>XXXXXXXXXXXXXXXXXXXXXXXXXX</a:t>
            </a:r>
            <a:endParaRPr lang="es-MX" sz="1400" dirty="0">
              <a:solidFill>
                <a:schemeClr val="tx1"/>
              </a:solidFill>
              <a:latin typeface="Letters for Learners" pitchFamily="2" charset="0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21B8C253-8EDB-A592-192A-061BD500E1BF}"/>
              </a:ext>
            </a:extLst>
          </p:cNvPr>
          <p:cNvSpPr/>
          <p:nvPr/>
        </p:nvSpPr>
        <p:spPr>
          <a:xfrm>
            <a:off x="1610668" y="2535460"/>
            <a:ext cx="151748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Pasajero (a):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30B02FCA-F2B4-7960-3D23-6074CC319ECF}"/>
              </a:ext>
            </a:extLst>
          </p:cNvPr>
          <p:cNvSpPr/>
          <p:nvPr/>
        </p:nvSpPr>
        <p:spPr>
          <a:xfrm>
            <a:off x="6711373" y="765088"/>
            <a:ext cx="1752719" cy="830997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Fecha:</a:t>
            </a:r>
          </a:p>
          <a:p>
            <a:pPr algn="ctr"/>
            <a:r>
              <a:rPr lang="es-E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Agosto 2024</a:t>
            </a:r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:</a:t>
            </a:r>
            <a:endParaRPr lang="es-E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Primary Penmanship" panose="02000506000000020003" pitchFamily="2" charset="0"/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91EF44FB-E239-C66A-48D3-547CEF367FCB}"/>
              </a:ext>
            </a:extLst>
          </p:cNvPr>
          <p:cNvSpPr/>
          <p:nvPr/>
        </p:nvSpPr>
        <p:spPr>
          <a:xfrm>
            <a:off x="6665891" y="1490745"/>
            <a:ext cx="180021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Con destino a</a:t>
            </a:r>
            <a:r>
              <a:rPr lang="es-E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:</a:t>
            </a:r>
            <a:endParaRPr lang="es-E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Primary Penmanship" panose="02000506000000020003" pitchFamily="2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0F25501-D432-A6A9-978C-CDF8EAC81361}"/>
              </a:ext>
            </a:extLst>
          </p:cNvPr>
          <p:cNvSpPr txBox="1"/>
          <p:nvPr/>
        </p:nvSpPr>
        <p:spPr>
          <a:xfrm>
            <a:off x="6161890" y="2421565"/>
            <a:ext cx="294025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g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9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r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a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d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8EB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o</a:t>
            </a:r>
            <a:endParaRPr lang="es-MX" sz="1050" dirty="0">
              <a:solidFill>
                <a:schemeClr val="accent1">
                  <a:lumMod val="40000"/>
                  <a:lumOff val="60000"/>
                </a:schemeClr>
              </a:solidFill>
              <a:latin typeface="Hooman Love" pitchFamily="50" charset="0"/>
              <a:ea typeface="AGIsMakeupRequired" panose="02000603000000000000" pitchFamily="2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76EEA001-5404-19A4-4D61-17E142C7F95B}"/>
              </a:ext>
            </a:extLst>
          </p:cNvPr>
          <p:cNvSpPr txBox="1"/>
          <p:nvPr/>
        </p:nvSpPr>
        <p:spPr>
          <a:xfrm>
            <a:off x="5384768" y="1626130"/>
            <a:ext cx="4572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400" b="1" i="0" u="none" strike="noStrike" kern="1200" cap="none" spc="-300" normalizeH="0" baseline="0" noProof="0" dirty="0" smtClean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4</a:t>
            </a:r>
            <a:r>
              <a:rPr kumimoji="0" lang="es-ES" sz="5400" b="1" i="0" u="none" strike="noStrike" kern="1200" cap="none" spc="-300" normalizeH="0" baseline="0" noProof="0" dirty="0" smtClean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°</a:t>
            </a:r>
            <a:r>
              <a:rPr kumimoji="0" lang="es-ES" sz="6600" b="1" i="0" u="none" strike="noStrike" kern="1200" cap="none" spc="-300" normalizeH="0" baseline="0" noProof="0" dirty="0" smtClean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G Primary Penmanship" panose="02000506000000020003" pitchFamily="2" charset="0"/>
                <a:ea typeface="PBMorningJava" panose="02000603000000000000" pitchFamily="2" charset="0"/>
              </a:rPr>
              <a:t> </a:t>
            </a:r>
            <a:endParaRPr kumimoji="0" lang="es-ES" sz="6600" b="1" i="0" u="none" strike="noStrike" kern="1200" cap="none" spc="-300" normalizeH="0" baseline="0" noProof="0" dirty="0">
              <a:ln w="19050">
                <a:solidFill>
                  <a:sysClr val="windowText" lastClr="000000"/>
                </a:solidFill>
              </a:ln>
              <a:solidFill>
                <a:srgbClr val="81CDE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G Primary Penmanship" panose="02000506000000020003" pitchFamily="2" charset="0"/>
              <a:ea typeface="PBMorningJava" panose="02000603000000000000" pitchFamily="2" charset="0"/>
            </a:endParaRP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A1A76618-B59E-9192-9A31-7102D6D61B7D}"/>
              </a:ext>
            </a:extLst>
          </p:cNvPr>
          <p:cNvSpPr/>
          <p:nvPr/>
        </p:nvSpPr>
        <p:spPr>
          <a:xfrm>
            <a:off x="1635000" y="2193157"/>
            <a:ext cx="636707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Capitana: </a:t>
            </a:r>
            <a:r>
              <a:rPr lang="es-E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Profra</a:t>
            </a:r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. </a:t>
            </a:r>
            <a:endParaRPr lang="es-E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Primary Penmanship" panose="02000506000000020003" pitchFamily="2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27985" flipH="1">
            <a:off x="224590" y="247222"/>
            <a:ext cx="1257004" cy="79131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64" t="-4504" r="27143"/>
          <a:stretch/>
        </p:blipFill>
        <p:spPr>
          <a:xfrm rot="16200000">
            <a:off x="-398827" y="1719357"/>
            <a:ext cx="1865449" cy="51467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559" y="2312171"/>
            <a:ext cx="597245" cy="597245"/>
          </a:xfrm>
          <a:prstGeom prst="rect">
            <a:avLst/>
          </a:prstGeom>
        </p:spPr>
      </p:pic>
      <p:pic>
        <p:nvPicPr>
          <p:cNvPr id="60" name="Imagen 5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64" t="-4504" r="27143"/>
          <a:stretch/>
        </p:blipFill>
        <p:spPr>
          <a:xfrm rot="16200000">
            <a:off x="7972661" y="1741312"/>
            <a:ext cx="1416592" cy="390832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5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879690">
            <a:off x="7274428" y="331788"/>
            <a:ext cx="867320" cy="356095"/>
          </a:xfrm>
          <a:prstGeom prst="rect">
            <a:avLst/>
          </a:prstGeom>
        </p:spPr>
      </p:pic>
      <p:pic>
        <p:nvPicPr>
          <p:cNvPr id="65" name="Imagen 64"/>
          <p:cNvPicPr>
            <a:picLocks noChangeAspect="1"/>
          </p:cNvPicPr>
          <p:nvPr/>
        </p:nvPicPr>
        <p:blipFill>
          <a:blip r:embed="rId6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657" y="1626130"/>
            <a:ext cx="377376" cy="325805"/>
          </a:xfrm>
          <a:prstGeom prst="rect">
            <a:avLst/>
          </a:prstGeom>
        </p:spPr>
      </p:pic>
      <p:sp>
        <p:nvSpPr>
          <p:cNvPr id="89" name="Rectángulo: esquinas redondeadas 3">
            <a:extLst>
              <a:ext uri="{FF2B5EF4-FFF2-40B4-BE49-F238E27FC236}">
                <a16:creationId xmlns:a16="http://schemas.microsoft.com/office/drawing/2014/main" id="{2723F422-7993-9503-6E55-6C9E0A11D9B4}"/>
              </a:ext>
            </a:extLst>
          </p:cNvPr>
          <p:cNvSpPr/>
          <p:nvPr/>
        </p:nvSpPr>
        <p:spPr>
          <a:xfrm>
            <a:off x="189029" y="3590792"/>
            <a:ext cx="6249971" cy="3157979"/>
          </a:xfrm>
          <a:prstGeom prst="roundRect">
            <a:avLst/>
          </a:prstGeom>
          <a:solidFill>
            <a:srgbClr val="CC99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0" name="Rectángulo redondeado 89"/>
          <p:cNvSpPr/>
          <p:nvPr/>
        </p:nvSpPr>
        <p:spPr>
          <a:xfrm>
            <a:off x="861928" y="3934359"/>
            <a:ext cx="5493801" cy="264037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1" name="CuadroTexto 90">
            <a:extLst>
              <a:ext uri="{FF2B5EF4-FFF2-40B4-BE49-F238E27FC236}">
                <a16:creationId xmlns:a16="http://schemas.microsoft.com/office/drawing/2014/main" id="{B48F527B-ACF7-605E-A8A0-C50ACE7678EB}"/>
              </a:ext>
            </a:extLst>
          </p:cNvPr>
          <p:cNvSpPr txBox="1"/>
          <p:nvPr/>
        </p:nvSpPr>
        <p:spPr>
          <a:xfrm>
            <a:off x="215177" y="3982761"/>
            <a:ext cx="662338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V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u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e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9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l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o 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8EB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0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4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-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9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8EB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0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5</a:t>
            </a:r>
            <a:endParaRPr lang="es-MX" sz="1050" dirty="0">
              <a:solidFill>
                <a:schemeClr val="accent1">
                  <a:lumMod val="40000"/>
                  <a:lumOff val="60000"/>
                </a:schemeClr>
              </a:solidFill>
              <a:latin typeface="PBMorningJava" panose="02000603000000000000" pitchFamily="2" charset="0"/>
              <a:ea typeface="PBMorningJava" panose="02000603000000000000" pitchFamily="2" charset="0"/>
            </a:endParaRPr>
          </a:p>
        </p:txBody>
      </p:sp>
      <p:sp>
        <p:nvSpPr>
          <p:cNvPr id="92" name="Rectángulo: esquinas redondeadas 4">
            <a:extLst>
              <a:ext uri="{FF2B5EF4-FFF2-40B4-BE49-F238E27FC236}">
                <a16:creationId xmlns:a16="http://schemas.microsoft.com/office/drawing/2014/main" id="{9B76F860-E625-398A-01B0-0F007A3094A2}"/>
              </a:ext>
            </a:extLst>
          </p:cNvPr>
          <p:cNvSpPr/>
          <p:nvPr/>
        </p:nvSpPr>
        <p:spPr>
          <a:xfrm>
            <a:off x="6431143" y="3590792"/>
            <a:ext cx="2515385" cy="3157979"/>
          </a:xfrm>
          <a:prstGeom prst="roundRect">
            <a:avLst/>
          </a:prstGeom>
          <a:solidFill>
            <a:srgbClr val="CC99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3" name="Rectángulo: esquinas redondeadas 8">
            <a:extLst>
              <a:ext uri="{FF2B5EF4-FFF2-40B4-BE49-F238E27FC236}">
                <a16:creationId xmlns:a16="http://schemas.microsoft.com/office/drawing/2014/main" id="{6A448A38-89FF-2F45-9E42-D4074637D2CA}"/>
              </a:ext>
            </a:extLst>
          </p:cNvPr>
          <p:cNvSpPr/>
          <p:nvPr/>
        </p:nvSpPr>
        <p:spPr>
          <a:xfrm>
            <a:off x="6470422" y="4003215"/>
            <a:ext cx="2400693" cy="263243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4" name="Rectángulo 93">
            <a:extLst>
              <a:ext uri="{FF2B5EF4-FFF2-40B4-BE49-F238E27FC236}">
                <a16:creationId xmlns:a16="http://schemas.microsoft.com/office/drawing/2014/main" id="{4FCBC73A-D232-9BA3-2EB6-A041B2FD0511}"/>
              </a:ext>
            </a:extLst>
          </p:cNvPr>
          <p:cNvSpPr/>
          <p:nvPr/>
        </p:nvSpPr>
        <p:spPr>
          <a:xfrm>
            <a:off x="817515" y="4708117"/>
            <a:ext cx="5577493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ucida Sans" panose="020B0602030504020204" pitchFamily="34" charset="0"/>
              </a:rPr>
              <a:t>Te deseo un feliz viaje a tu próximo destino</a:t>
            </a:r>
          </a:p>
        </p:txBody>
      </p:sp>
      <p:sp>
        <p:nvSpPr>
          <p:cNvPr id="95" name="Rectángulo 94">
            <a:extLst>
              <a:ext uri="{FF2B5EF4-FFF2-40B4-BE49-F238E27FC236}">
                <a16:creationId xmlns:a16="http://schemas.microsoft.com/office/drawing/2014/main" id="{99F117BB-6829-C516-313F-2994A42DF0A8}"/>
              </a:ext>
            </a:extLst>
          </p:cNvPr>
          <p:cNvSpPr/>
          <p:nvPr/>
        </p:nvSpPr>
        <p:spPr>
          <a:xfrm>
            <a:off x="870343" y="4977064"/>
            <a:ext cx="5577493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1" cap="none" spc="0" dirty="0">
                <a:ln w="0"/>
                <a:solidFill>
                  <a:srgbClr val="FB7405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tters for Learners" pitchFamily="2" charset="0"/>
              </a:rPr>
              <a:t>AEROPUERTO INTERNACIONAL</a:t>
            </a:r>
          </a:p>
          <a:p>
            <a:pPr algn="ctr"/>
            <a:r>
              <a:rPr lang="es-ES" sz="1600" b="1" dirty="0">
                <a:ln w="0"/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tters for Learners" pitchFamily="2" charset="0"/>
              </a:rPr>
              <a:t>ESC. PRIMARIA </a:t>
            </a:r>
            <a:r>
              <a:rPr lang="es-ES" sz="1600" b="1" dirty="0" err="1" smtClean="0">
                <a:ln w="0"/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tters for Learners" pitchFamily="2" charset="0"/>
              </a:rPr>
              <a:t>XXXXXXXXXXXXXXXXXXXX</a:t>
            </a:r>
            <a:endParaRPr lang="es-ES" sz="1600" b="1" cap="none" spc="0" dirty="0">
              <a:ln w="0"/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Letters for Learners" pitchFamily="2" charset="0"/>
            </a:endParaRPr>
          </a:p>
        </p:txBody>
      </p:sp>
      <p:sp>
        <p:nvSpPr>
          <p:cNvPr id="96" name="Rectángulo: esquinas redondeadas 13">
            <a:extLst>
              <a:ext uri="{FF2B5EF4-FFF2-40B4-BE49-F238E27FC236}">
                <a16:creationId xmlns:a16="http://schemas.microsoft.com/office/drawing/2014/main" id="{82EC106A-8C5D-B7B9-A9E2-B2FFF04B32B1}"/>
              </a:ext>
            </a:extLst>
          </p:cNvPr>
          <p:cNvSpPr/>
          <p:nvPr/>
        </p:nvSpPr>
        <p:spPr>
          <a:xfrm>
            <a:off x="2995366" y="6040262"/>
            <a:ext cx="3062469" cy="438352"/>
          </a:xfrm>
          <a:prstGeom prst="roundRect">
            <a:avLst/>
          </a:prstGeom>
          <a:solidFill>
            <a:srgbClr val="CC99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  <a:latin typeface="Letters for Learners" pitchFamily="2" charset="0"/>
              </a:rPr>
              <a:t>XXXXXXXXXXXXXXXXXXXXXXXXXX</a:t>
            </a:r>
            <a:endParaRPr lang="es-MX" sz="1400" dirty="0">
              <a:solidFill>
                <a:schemeClr val="tx1"/>
              </a:solidFill>
              <a:latin typeface="Letters for Learners" pitchFamily="2" charset="0"/>
            </a:endParaRPr>
          </a:p>
        </p:txBody>
      </p:sp>
      <p:sp>
        <p:nvSpPr>
          <p:cNvPr id="97" name="Rectángulo 96">
            <a:extLst>
              <a:ext uri="{FF2B5EF4-FFF2-40B4-BE49-F238E27FC236}">
                <a16:creationId xmlns:a16="http://schemas.microsoft.com/office/drawing/2014/main" id="{21B8C253-8EDB-A592-192A-061BD500E1BF}"/>
              </a:ext>
            </a:extLst>
          </p:cNvPr>
          <p:cNvSpPr/>
          <p:nvPr/>
        </p:nvSpPr>
        <p:spPr>
          <a:xfrm>
            <a:off x="1610668" y="5978011"/>
            <a:ext cx="151748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Pasajero (a):</a:t>
            </a:r>
          </a:p>
        </p:txBody>
      </p:sp>
      <p:sp>
        <p:nvSpPr>
          <p:cNvPr id="98" name="Rectángulo 97">
            <a:extLst>
              <a:ext uri="{FF2B5EF4-FFF2-40B4-BE49-F238E27FC236}">
                <a16:creationId xmlns:a16="http://schemas.microsoft.com/office/drawing/2014/main" id="{30B02FCA-F2B4-7960-3D23-6074CC319ECF}"/>
              </a:ext>
            </a:extLst>
          </p:cNvPr>
          <p:cNvSpPr/>
          <p:nvPr/>
        </p:nvSpPr>
        <p:spPr>
          <a:xfrm>
            <a:off x="6711373" y="4207639"/>
            <a:ext cx="1752719" cy="830997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Fecha:</a:t>
            </a:r>
          </a:p>
          <a:p>
            <a:pPr algn="ctr"/>
            <a:r>
              <a:rPr lang="es-E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Agosto 2024</a:t>
            </a:r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:</a:t>
            </a:r>
            <a:endParaRPr lang="es-E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Primary Penmanship" panose="02000506000000020003" pitchFamily="2" charset="0"/>
            </a:endParaRPr>
          </a:p>
        </p:txBody>
      </p:sp>
      <p:sp>
        <p:nvSpPr>
          <p:cNvPr id="99" name="Rectángulo 98">
            <a:extLst>
              <a:ext uri="{FF2B5EF4-FFF2-40B4-BE49-F238E27FC236}">
                <a16:creationId xmlns:a16="http://schemas.microsoft.com/office/drawing/2014/main" id="{91EF44FB-E239-C66A-48D3-547CEF367FCB}"/>
              </a:ext>
            </a:extLst>
          </p:cNvPr>
          <p:cNvSpPr/>
          <p:nvPr/>
        </p:nvSpPr>
        <p:spPr>
          <a:xfrm>
            <a:off x="6665891" y="4933296"/>
            <a:ext cx="180021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Con destino a</a:t>
            </a:r>
            <a:r>
              <a:rPr lang="es-E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:</a:t>
            </a:r>
            <a:endParaRPr lang="es-E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Primary Penmanship" panose="02000506000000020003" pitchFamily="2" charset="0"/>
            </a:endParaRPr>
          </a:p>
        </p:txBody>
      </p:sp>
      <p:sp>
        <p:nvSpPr>
          <p:cNvPr id="100" name="CuadroTexto 99">
            <a:extLst>
              <a:ext uri="{FF2B5EF4-FFF2-40B4-BE49-F238E27FC236}">
                <a16:creationId xmlns:a16="http://schemas.microsoft.com/office/drawing/2014/main" id="{00F25501-D432-A6A9-978C-CDF8EAC81361}"/>
              </a:ext>
            </a:extLst>
          </p:cNvPr>
          <p:cNvSpPr txBox="1"/>
          <p:nvPr/>
        </p:nvSpPr>
        <p:spPr>
          <a:xfrm>
            <a:off x="6161890" y="5864116"/>
            <a:ext cx="294025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g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9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r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a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d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8EB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o</a:t>
            </a:r>
            <a:endParaRPr lang="es-MX" sz="1050" dirty="0">
              <a:solidFill>
                <a:schemeClr val="accent1">
                  <a:lumMod val="40000"/>
                  <a:lumOff val="60000"/>
                </a:schemeClr>
              </a:solidFill>
              <a:latin typeface="Hooman Love" pitchFamily="50" charset="0"/>
              <a:ea typeface="AGIsMakeupRequired" panose="02000603000000000000" pitchFamily="2" charset="0"/>
            </a:endParaRPr>
          </a:p>
        </p:txBody>
      </p:sp>
      <p:sp>
        <p:nvSpPr>
          <p:cNvPr id="101" name="CuadroTexto 100">
            <a:extLst>
              <a:ext uri="{FF2B5EF4-FFF2-40B4-BE49-F238E27FC236}">
                <a16:creationId xmlns:a16="http://schemas.microsoft.com/office/drawing/2014/main" id="{76EEA001-5404-19A4-4D61-17E142C7F95B}"/>
              </a:ext>
            </a:extLst>
          </p:cNvPr>
          <p:cNvSpPr txBox="1"/>
          <p:nvPr/>
        </p:nvSpPr>
        <p:spPr>
          <a:xfrm>
            <a:off x="5384768" y="5068681"/>
            <a:ext cx="4572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400" b="1" i="0" u="none" strike="noStrike" kern="1200" cap="none" spc="-300" normalizeH="0" baseline="0" noProof="0" dirty="0" smtClean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4</a:t>
            </a:r>
            <a:r>
              <a:rPr kumimoji="0" lang="es-ES" sz="5400" b="1" i="0" u="none" strike="noStrike" kern="1200" cap="none" spc="-300" normalizeH="0" baseline="0" noProof="0" dirty="0" smtClean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°</a:t>
            </a:r>
            <a:r>
              <a:rPr kumimoji="0" lang="es-ES" sz="6600" b="1" i="0" u="none" strike="noStrike" kern="1200" cap="none" spc="-300" normalizeH="0" baseline="0" noProof="0" dirty="0" smtClean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G Primary Penmanship" panose="02000506000000020003" pitchFamily="2" charset="0"/>
                <a:ea typeface="PBMorningJava" panose="02000603000000000000" pitchFamily="2" charset="0"/>
              </a:rPr>
              <a:t> </a:t>
            </a:r>
            <a:endParaRPr kumimoji="0" lang="es-ES" sz="6600" b="1" i="0" u="none" strike="noStrike" kern="1200" cap="none" spc="-300" normalizeH="0" baseline="0" noProof="0" dirty="0">
              <a:ln w="19050">
                <a:solidFill>
                  <a:sysClr val="windowText" lastClr="000000"/>
                </a:solidFill>
              </a:ln>
              <a:solidFill>
                <a:srgbClr val="81CDE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G Primary Penmanship" panose="02000506000000020003" pitchFamily="2" charset="0"/>
              <a:ea typeface="PBMorningJava" panose="02000603000000000000" pitchFamily="2" charset="0"/>
            </a:endParaRPr>
          </a:p>
        </p:txBody>
      </p:sp>
      <p:sp>
        <p:nvSpPr>
          <p:cNvPr id="102" name="Rectángulo 101">
            <a:extLst>
              <a:ext uri="{FF2B5EF4-FFF2-40B4-BE49-F238E27FC236}">
                <a16:creationId xmlns:a16="http://schemas.microsoft.com/office/drawing/2014/main" id="{A1A76618-B59E-9192-9A31-7102D6D61B7D}"/>
              </a:ext>
            </a:extLst>
          </p:cNvPr>
          <p:cNvSpPr/>
          <p:nvPr/>
        </p:nvSpPr>
        <p:spPr>
          <a:xfrm>
            <a:off x="1635000" y="5635708"/>
            <a:ext cx="636707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Capitana: </a:t>
            </a:r>
            <a:r>
              <a:rPr lang="es-E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Profra</a:t>
            </a:r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. </a:t>
            </a:r>
            <a:endParaRPr lang="es-E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Primary Penmanship" panose="02000506000000020003" pitchFamily="2" charset="0"/>
            </a:endParaRPr>
          </a:p>
        </p:txBody>
      </p:sp>
      <p:pic>
        <p:nvPicPr>
          <p:cNvPr id="103" name="Imagen 102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27985" flipH="1">
            <a:off x="224590" y="3689773"/>
            <a:ext cx="1257004" cy="791314"/>
          </a:xfrm>
          <a:prstGeom prst="rect">
            <a:avLst/>
          </a:prstGeom>
        </p:spPr>
      </p:pic>
      <p:pic>
        <p:nvPicPr>
          <p:cNvPr id="104" name="Imagen 10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64" t="-4504" r="27143"/>
          <a:stretch/>
        </p:blipFill>
        <p:spPr>
          <a:xfrm rot="16200000">
            <a:off x="-398827" y="5161908"/>
            <a:ext cx="1865449" cy="514670"/>
          </a:xfrm>
          <a:prstGeom prst="rect">
            <a:avLst/>
          </a:prstGeom>
        </p:spPr>
      </p:pic>
      <p:pic>
        <p:nvPicPr>
          <p:cNvPr id="105" name="Imagen 104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559" y="5754722"/>
            <a:ext cx="597245" cy="597245"/>
          </a:xfrm>
          <a:prstGeom prst="rect">
            <a:avLst/>
          </a:prstGeom>
        </p:spPr>
      </p:pic>
      <p:pic>
        <p:nvPicPr>
          <p:cNvPr id="106" name="Imagen 10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64" t="-4504" r="27143"/>
          <a:stretch/>
        </p:blipFill>
        <p:spPr>
          <a:xfrm rot="16200000">
            <a:off x="7972661" y="5183863"/>
            <a:ext cx="1416592" cy="390832"/>
          </a:xfrm>
          <a:prstGeom prst="rect">
            <a:avLst/>
          </a:prstGeom>
        </p:spPr>
      </p:pic>
      <p:pic>
        <p:nvPicPr>
          <p:cNvPr id="107" name="Imagen 106"/>
          <p:cNvPicPr>
            <a:picLocks noChangeAspect="1"/>
          </p:cNvPicPr>
          <p:nvPr/>
        </p:nvPicPr>
        <p:blipFill>
          <a:blip r:embed="rId5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879690">
            <a:off x="7274428" y="3774339"/>
            <a:ext cx="867320" cy="356095"/>
          </a:xfrm>
          <a:prstGeom prst="rect">
            <a:avLst/>
          </a:prstGeom>
        </p:spPr>
      </p:pic>
      <p:pic>
        <p:nvPicPr>
          <p:cNvPr id="108" name="Imagen 107"/>
          <p:cNvPicPr>
            <a:picLocks noChangeAspect="1"/>
          </p:cNvPicPr>
          <p:nvPr/>
        </p:nvPicPr>
        <p:blipFill>
          <a:blip r:embed="rId6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657" y="5068681"/>
            <a:ext cx="377376" cy="32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51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2723F422-7993-9503-6E55-6C9E0A11D9B4}"/>
              </a:ext>
            </a:extLst>
          </p:cNvPr>
          <p:cNvSpPr/>
          <p:nvPr/>
        </p:nvSpPr>
        <p:spPr>
          <a:xfrm>
            <a:off x="189029" y="148241"/>
            <a:ext cx="6249971" cy="3157979"/>
          </a:xfrm>
          <a:prstGeom prst="roundRect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Rectángulo redondeado 29"/>
          <p:cNvSpPr/>
          <p:nvPr/>
        </p:nvSpPr>
        <p:spPr>
          <a:xfrm>
            <a:off x="861928" y="491808"/>
            <a:ext cx="5493801" cy="264037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48F527B-ACF7-605E-A8A0-C50ACE7678EB}"/>
              </a:ext>
            </a:extLst>
          </p:cNvPr>
          <p:cNvSpPr txBox="1"/>
          <p:nvPr/>
        </p:nvSpPr>
        <p:spPr>
          <a:xfrm>
            <a:off x="215177" y="540210"/>
            <a:ext cx="662338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V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u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e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9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l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o 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8EB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0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4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-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9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8EB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0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5</a:t>
            </a:r>
            <a:endParaRPr lang="es-MX" sz="1050" dirty="0">
              <a:solidFill>
                <a:schemeClr val="accent1">
                  <a:lumMod val="40000"/>
                  <a:lumOff val="60000"/>
                </a:schemeClr>
              </a:solidFill>
              <a:latin typeface="PBMorningJava" panose="02000603000000000000" pitchFamily="2" charset="0"/>
              <a:ea typeface="PBMorningJava" panose="02000603000000000000" pitchFamily="2" charset="0"/>
            </a:endParaRP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9B76F860-E625-398A-01B0-0F007A3094A2}"/>
              </a:ext>
            </a:extLst>
          </p:cNvPr>
          <p:cNvSpPr/>
          <p:nvPr/>
        </p:nvSpPr>
        <p:spPr>
          <a:xfrm>
            <a:off x="6431143" y="148241"/>
            <a:ext cx="2515385" cy="3157979"/>
          </a:xfrm>
          <a:prstGeom prst="roundRect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6A448A38-89FF-2F45-9E42-D4074637D2CA}"/>
              </a:ext>
            </a:extLst>
          </p:cNvPr>
          <p:cNvSpPr/>
          <p:nvPr/>
        </p:nvSpPr>
        <p:spPr>
          <a:xfrm>
            <a:off x="6470422" y="560664"/>
            <a:ext cx="2400693" cy="263243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4FCBC73A-D232-9BA3-2EB6-A041B2FD0511}"/>
              </a:ext>
            </a:extLst>
          </p:cNvPr>
          <p:cNvSpPr/>
          <p:nvPr/>
        </p:nvSpPr>
        <p:spPr>
          <a:xfrm>
            <a:off x="817515" y="1265566"/>
            <a:ext cx="5577493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ucida Sans" panose="020B0602030504020204" pitchFamily="34" charset="0"/>
              </a:rPr>
              <a:t>Te deseo un feliz viaje a tu próximo destino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99F117BB-6829-C516-313F-2994A42DF0A8}"/>
              </a:ext>
            </a:extLst>
          </p:cNvPr>
          <p:cNvSpPr/>
          <p:nvPr/>
        </p:nvSpPr>
        <p:spPr>
          <a:xfrm>
            <a:off x="870343" y="1534513"/>
            <a:ext cx="5577493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1" cap="none" spc="0" dirty="0">
                <a:ln w="0"/>
                <a:solidFill>
                  <a:srgbClr val="FB7405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tters for Learners" pitchFamily="2" charset="0"/>
              </a:rPr>
              <a:t>AEROPUERTO INTERNACIONAL</a:t>
            </a:r>
          </a:p>
          <a:p>
            <a:pPr algn="ctr"/>
            <a:r>
              <a:rPr lang="es-ES" sz="1600" b="1" dirty="0">
                <a:ln w="0"/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tters for Learners" pitchFamily="2" charset="0"/>
              </a:rPr>
              <a:t>ESC. PRIMARIA </a:t>
            </a:r>
            <a:r>
              <a:rPr lang="es-ES" sz="1600" b="1" dirty="0" err="1" smtClean="0">
                <a:ln w="0"/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tters for Learners" pitchFamily="2" charset="0"/>
              </a:rPr>
              <a:t>XXXXXXXXXXXXXXXXXXXX</a:t>
            </a:r>
            <a:endParaRPr lang="es-ES" sz="1600" b="1" cap="none" spc="0" dirty="0">
              <a:ln w="0"/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Letters for Learners" pitchFamily="2" charset="0"/>
            </a:endParaRPr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82EC106A-8C5D-B7B9-A9E2-B2FFF04B32B1}"/>
              </a:ext>
            </a:extLst>
          </p:cNvPr>
          <p:cNvSpPr/>
          <p:nvPr/>
        </p:nvSpPr>
        <p:spPr>
          <a:xfrm>
            <a:off x="2995366" y="2597711"/>
            <a:ext cx="3062469" cy="438352"/>
          </a:xfrm>
          <a:prstGeom prst="roundRect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  <a:latin typeface="Letters for Learners" pitchFamily="2" charset="0"/>
              </a:rPr>
              <a:t>XXXXXXXXXXXXXXXXXXXXXXXXXX</a:t>
            </a:r>
            <a:endParaRPr lang="es-MX" sz="1400" dirty="0">
              <a:solidFill>
                <a:schemeClr val="tx1"/>
              </a:solidFill>
              <a:latin typeface="Letters for Learners" pitchFamily="2" charset="0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21B8C253-8EDB-A592-192A-061BD500E1BF}"/>
              </a:ext>
            </a:extLst>
          </p:cNvPr>
          <p:cNvSpPr/>
          <p:nvPr/>
        </p:nvSpPr>
        <p:spPr>
          <a:xfrm>
            <a:off x="1610668" y="2535460"/>
            <a:ext cx="151748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Pasajero (a):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30B02FCA-F2B4-7960-3D23-6074CC319ECF}"/>
              </a:ext>
            </a:extLst>
          </p:cNvPr>
          <p:cNvSpPr/>
          <p:nvPr/>
        </p:nvSpPr>
        <p:spPr>
          <a:xfrm>
            <a:off x="6711373" y="765088"/>
            <a:ext cx="1752719" cy="830997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Fecha:</a:t>
            </a:r>
          </a:p>
          <a:p>
            <a:pPr algn="ctr"/>
            <a:r>
              <a:rPr lang="es-E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Agosto 2024</a:t>
            </a:r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:</a:t>
            </a:r>
            <a:endParaRPr lang="es-E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Primary Penmanship" panose="02000506000000020003" pitchFamily="2" charset="0"/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91EF44FB-E239-C66A-48D3-547CEF367FCB}"/>
              </a:ext>
            </a:extLst>
          </p:cNvPr>
          <p:cNvSpPr/>
          <p:nvPr/>
        </p:nvSpPr>
        <p:spPr>
          <a:xfrm>
            <a:off x="6665891" y="1490745"/>
            <a:ext cx="180021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Con destino a</a:t>
            </a:r>
            <a:r>
              <a:rPr lang="es-E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:</a:t>
            </a:r>
            <a:endParaRPr lang="es-E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Primary Penmanship" panose="02000506000000020003" pitchFamily="2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0F25501-D432-A6A9-978C-CDF8EAC81361}"/>
              </a:ext>
            </a:extLst>
          </p:cNvPr>
          <p:cNvSpPr txBox="1"/>
          <p:nvPr/>
        </p:nvSpPr>
        <p:spPr>
          <a:xfrm>
            <a:off x="6161890" y="2421565"/>
            <a:ext cx="294025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g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9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r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a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d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8EB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o</a:t>
            </a:r>
            <a:endParaRPr lang="es-MX" sz="1050" dirty="0">
              <a:solidFill>
                <a:schemeClr val="accent1">
                  <a:lumMod val="40000"/>
                  <a:lumOff val="60000"/>
                </a:schemeClr>
              </a:solidFill>
              <a:latin typeface="Hooman Love" pitchFamily="50" charset="0"/>
              <a:ea typeface="AGIsMakeupRequired" panose="02000603000000000000" pitchFamily="2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76EEA001-5404-19A4-4D61-17E142C7F95B}"/>
              </a:ext>
            </a:extLst>
          </p:cNvPr>
          <p:cNvSpPr txBox="1"/>
          <p:nvPr/>
        </p:nvSpPr>
        <p:spPr>
          <a:xfrm>
            <a:off x="5384768" y="1626130"/>
            <a:ext cx="4572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400" b="1" i="0" u="none" strike="noStrike" kern="1200" cap="none" spc="-300" normalizeH="0" baseline="0" noProof="0" dirty="0" smtClean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5</a:t>
            </a:r>
            <a:r>
              <a:rPr kumimoji="0" lang="es-ES" sz="5400" b="1" i="0" u="none" strike="noStrike" kern="1200" cap="none" spc="-300" normalizeH="0" baseline="0" noProof="0" dirty="0" smtClean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°</a:t>
            </a:r>
            <a:r>
              <a:rPr kumimoji="0" lang="es-ES" sz="6600" b="1" i="0" u="none" strike="noStrike" kern="1200" cap="none" spc="-300" normalizeH="0" baseline="0" noProof="0" dirty="0" smtClean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G Primary Penmanship" panose="02000506000000020003" pitchFamily="2" charset="0"/>
                <a:ea typeface="PBMorningJava" panose="02000603000000000000" pitchFamily="2" charset="0"/>
              </a:rPr>
              <a:t> </a:t>
            </a:r>
            <a:endParaRPr kumimoji="0" lang="es-ES" sz="6600" b="1" i="0" u="none" strike="noStrike" kern="1200" cap="none" spc="-300" normalizeH="0" baseline="0" noProof="0" dirty="0">
              <a:ln w="19050">
                <a:solidFill>
                  <a:sysClr val="windowText" lastClr="000000"/>
                </a:solidFill>
              </a:ln>
              <a:solidFill>
                <a:srgbClr val="81CDE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G Primary Penmanship" panose="02000506000000020003" pitchFamily="2" charset="0"/>
              <a:ea typeface="PBMorningJava" panose="02000603000000000000" pitchFamily="2" charset="0"/>
            </a:endParaRP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A1A76618-B59E-9192-9A31-7102D6D61B7D}"/>
              </a:ext>
            </a:extLst>
          </p:cNvPr>
          <p:cNvSpPr/>
          <p:nvPr/>
        </p:nvSpPr>
        <p:spPr>
          <a:xfrm>
            <a:off x="1635000" y="2193157"/>
            <a:ext cx="636707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Capitana: </a:t>
            </a:r>
            <a:r>
              <a:rPr lang="es-E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Profra</a:t>
            </a:r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. </a:t>
            </a:r>
            <a:endParaRPr lang="es-E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Primary Penmanship" panose="02000506000000020003" pitchFamily="2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27985" flipH="1">
            <a:off x="224590" y="247222"/>
            <a:ext cx="1257004" cy="79131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64" t="-4504" r="27143"/>
          <a:stretch/>
        </p:blipFill>
        <p:spPr>
          <a:xfrm rot="16200000">
            <a:off x="-398827" y="1719357"/>
            <a:ext cx="1865449" cy="51467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559" y="2312171"/>
            <a:ext cx="597245" cy="597245"/>
          </a:xfrm>
          <a:prstGeom prst="rect">
            <a:avLst/>
          </a:prstGeom>
        </p:spPr>
      </p:pic>
      <p:pic>
        <p:nvPicPr>
          <p:cNvPr id="60" name="Imagen 5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64" t="-4504" r="27143"/>
          <a:stretch/>
        </p:blipFill>
        <p:spPr>
          <a:xfrm rot="16200000">
            <a:off x="7972661" y="1741312"/>
            <a:ext cx="1416592" cy="390832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5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879690">
            <a:off x="7274428" y="331788"/>
            <a:ext cx="867320" cy="356095"/>
          </a:xfrm>
          <a:prstGeom prst="rect">
            <a:avLst/>
          </a:prstGeom>
        </p:spPr>
      </p:pic>
      <p:pic>
        <p:nvPicPr>
          <p:cNvPr id="65" name="Imagen 64"/>
          <p:cNvPicPr>
            <a:picLocks noChangeAspect="1"/>
          </p:cNvPicPr>
          <p:nvPr/>
        </p:nvPicPr>
        <p:blipFill>
          <a:blip r:embed="rId6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657" y="1626130"/>
            <a:ext cx="377376" cy="325805"/>
          </a:xfrm>
          <a:prstGeom prst="rect">
            <a:avLst/>
          </a:prstGeom>
        </p:spPr>
      </p:pic>
      <p:sp>
        <p:nvSpPr>
          <p:cNvPr id="89" name="Rectángulo: esquinas redondeadas 3">
            <a:extLst>
              <a:ext uri="{FF2B5EF4-FFF2-40B4-BE49-F238E27FC236}">
                <a16:creationId xmlns:a16="http://schemas.microsoft.com/office/drawing/2014/main" id="{2723F422-7993-9503-6E55-6C9E0A11D9B4}"/>
              </a:ext>
            </a:extLst>
          </p:cNvPr>
          <p:cNvSpPr/>
          <p:nvPr/>
        </p:nvSpPr>
        <p:spPr>
          <a:xfrm>
            <a:off x="189029" y="3590792"/>
            <a:ext cx="6249971" cy="3157979"/>
          </a:xfrm>
          <a:prstGeom prst="roundRect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0" name="Rectángulo redondeado 89"/>
          <p:cNvSpPr/>
          <p:nvPr/>
        </p:nvSpPr>
        <p:spPr>
          <a:xfrm>
            <a:off x="861928" y="3934359"/>
            <a:ext cx="5493801" cy="264037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1" name="CuadroTexto 90">
            <a:extLst>
              <a:ext uri="{FF2B5EF4-FFF2-40B4-BE49-F238E27FC236}">
                <a16:creationId xmlns:a16="http://schemas.microsoft.com/office/drawing/2014/main" id="{B48F527B-ACF7-605E-A8A0-C50ACE7678EB}"/>
              </a:ext>
            </a:extLst>
          </p:cNvPr>
          <p:cNvSpPr txBox="1"/>
          <p:nvPr/>
        </p:nvSpPr>
        <p:spPr>
          <a:xfrm>
            <a:off x="215177" y="3982761"/>
            <a:ext cx="662338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V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u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e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9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l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o 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8EB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0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4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-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9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8EB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0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5</a:t>
            </a:r>
            <a:endParaRPr lang="es-MX" sz="1050" dirty="0">
              <a:solidFill>
                <a:schemeClr val="accent1">
                  <a:lumMod val="40000"/>
                  <a:lumOff val="60000"/>
                </a:schemeClr>
              </a:solidFill>
              <a:latin typeface="PBMorningJava" panose="02000603000000000000" pitchFamily="2" charset="0"/>
              <a:ea typeface="PBMorningJava" panose="02000603000000000000" pitchFamily="2" charset="0"/>
            </a:endParaRPr>
          </a:p>
        </p:txBody>
      </p:sp>
      <p:sp>
        <p:nvSpPr>
          <p:cNvPr id="92" name="Rectángulo: esquinas redondeadas 4">
            <a:extLst>
              <a:ext uri="{FF2B5EF4-FFF2-40B4-BE49-F238E27FC236}">
                <a16:creationId xmlns:a16="http://schemas.microsoft.com/office/drawing/2014/main" id="{9B76F860-E625-398A-01B0-0F007A3094A2}"/>
              </a:ext>
            </a:extLst>
          </p:cNvPr>
          <p:cNvSpPr/>
          <p:nvPr/>
        </p:nvSpPr>
        <p:spPr>
          <a:xfrm>
            <a:off x="6431143" y="3590792"/>
            <a:ext cx="2515385" cy="3157979"/>
          </a:xfrm>
          <a:prstGeom prst="roundRect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3" name="Rectángulo: esquinas redondeadas 8">
            <a:extLst>
              <a:ext uri="{FF2B5EF4-FFF2-40B4-BE49-F238E27FC236}">
                <a16:creationId xmlns:a16="http://schemas.microsoft.com/office/drawing/2014/main" id="{6A448A38-89FF-2F45-9E42-D4074637D2CA}"/>
              </a:ext>
            </a:extLst>
          </p:cNvPr>
          <p:cNvSpPr/>
          <p:nvPr/>
        </p:nvSpPr>
        <p:spPr>
          <a:xfrm>
            <a:off x="6470422" y="4003215"/>
            <a:ext cx="2400693" cy="263243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4" name="Rectángulo 93">
            <a:extLst>
              <a:ext uri="{FF2B5EF4-FFF2-40B4-BE49-F238E27FC236}">
                <a16:creationId xmlns:a16="http://schemas.microsoft.com/office/drawing/2014/main" id="{4FCBC73A-D232-9BA3-2EB6-A041B2FD0511}"/>
              </a:ext>
            </a:extLst>
          </p:cNvPr>
          <p:cNvSpPr/>
          <p:nvPr/>
        </p:nvSpPr>
        <p:spPr>
          <a:xfrm>
            <a:off x="817515" y="4708117"/>
            <a:ext cx="5577493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ucida Sans" panose="020B0602030504020204" pitchFamily="34" charset="0"/>
              </a:rPr>
              <a:t>Te deseo un feliz viaje a tu próximo destino</a:t>
            </a:r>
          </a:p>
        </p:txBody>
      </p:sp>
      <p:sp>
        <p:nvSpPr>
          <p:cNvPr id="95" name="Rectángulo 94">
            <a:extLst>
              <a:ext uri="{FF2B5EF4-FFF2-40B4-BE49-F238E27FC236}">
                <a16:creationId xmlns:a16="http://schemas.microsoft.com/office/drawing/2014/main" id="{99F117BB-6829-C516-313F-2994A42DF0A8}"/>
              </a:ext>
            </a:extLst>
          </p:cNvPr>
          <p:cNvSpPr/>
          <p:nvPr/>
        </p:nvSpPr>
        <p:spPr>
          <a:xfrm>
            <a:off x="870343" y="4977064"/>
            <a:ext cx="5577493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1" cap="none" spc="0" dirty="0">
                <a:ln w="0"/>
                <a:solidFill>
                  <a:srgbClr val="FB7405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tters for Learners" pitchFamily="2" charset="0"/>
              </a:rPr>
              <a:t>AEROPUERTO INTERNACIONAL</a:t>
            </a:r>
          </a:p>
          <a:p>
            <a:pPr algn="ctr"/>
            <a:r>
              <a:rPr lang="es-ES" sz="1600" b="1" dirty="0">
                <a:ln w="0"/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tters for Learners" pitchFamily="2" charset="0"/>
              </a:rPr>
              <a:t>ESC. PRIMARIA </a:t>
            </a:r>
            <a:r>
              <a:rPr lang="es-ES" sz="1600" b="1" dirty="0" err="1" smtClean="0">
                <a:ln w="0"/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tters for Learners" pitchFamily="2" charset="0"/>
              </a:rPr>
              <a:t>XXXXXXXXXXXXXXXXXXXX</a:t>
            </a:r>
            <a:endParaRPr lang="es-ES" sz="1600" b="1" cap="none" spc="0" dirty="0">
              <a:ln w="0"/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Letters for Learners" pitchFamily="2" charset="0"/>
            </a:endParaRPr>
          </a:p>
        </p:txBody>
      </p:sp>
      <p:sp>
        <p:nvSpPr>
          <p:cNvPr id="96" name="Rectángulo: esquinas redondeadas 13">
            <a:extLst>
              <a:ext uri="{FF2B5EF4-FFF2-40B4-BE49-F238E27FC236}">
                <a16:creationId xmlns:a16="http://schemas.microsoft.com/office/drawing/2014/main" id="{82EC106A-8C5D-B7B9-A9E2-B2FFF04B32B1}"/>
              </a:ext>
            </a:extLst>
          </p:cNvPr>
          <p:cNvSpPr/>
          <p:nvPr/>
        </p:nvSpPr>
        <p:spPr>
          <a:xfrm>
            <a:off x="2995366" y="6040262"/>
            <a:ext cx="3062469" cy="438352"/>
          </a:xfrm>
          <a:prstGeom prst="roundRect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  <a:latin typeface="Letters for Learners" pitchFamily="2" charset="0"/>
              </a:rPr>
              <a:t>XXXXXXXXXXXXXXXXXXXXXXXXXX</a:t>
            </a:r>
            <a:endParaRPr lang="es-MX" sz="1400" dirty="0">
              <a:solidFill>
                <a:schemeClr val="tx1"/>
              </a:solidFill>
              <a:latin typeface="Letters for Learners" pitchFamily="2" charset="0"/>
            </a:endParaRPr>
          </a:p>
        </p:txBody>
      </p:sp>
      <p:sp>
        <p:nvSpPr>
          <p:cNvPr id="97" name="Rectángulo 96">
            <a:extLst>
              <a:ext uri="{FF2B5EF4-FFF2-40B4-BE49-F238E27FC236}">
                <a16:creationId xmlns:a16="http://schemas.microsoft.com/office/drawing/2014/main" id="{21B8C253-8EDB-A592-192A-061BD500E1BF}"/>
              </a:ext>
            </a:extLst>
          </p:cNvPr>
          <p:cNvSpPr/>
          <p:nvPr/>
        </p:nvSpPr>
        <p:spPr>
          <a:xfrm>
            <a:off x="1610668" y="5978011"/>
            <a:ext cx="151748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Pasajero (a):</a:t>
            </a:r>
          </a:p>
        </p:txBody>
      </p:sp>
      <p:sp>
        <p:nvSpPr>
          <p:cNvPr id="98" name="Rectángulo 97">
            <a:extLst>
              <a:ext uri="{FF2B5EF4-FFF2-40B4-BE49-F238E27FC236}">
                <a16:creationId xmlns:a16="http://schemas.microsoft.com/office/drawing/2014/main" id="{30B02FCA-F2B4-7960-3D23-6074CC319ECF}"/>
              </a:ext>
            </a:extLst>
          </p:cNvPr>
          <p:cNvSpPr/>
          <p:nvPr/>
        </p:nvSpPr>
        <p:spPr>
          <a:xfrm>
            <a:off x="6711373" y="4207639"/>
            <a:ext cx="1752719" cy="830997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Fecha:</a:t>
            </a:r>
          </a:p>
          <a:p>
            <a:pPr algn="ctr"/>
            <a:r>
              <a:rPr lang="es-E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Agosto 2024</a:t>
            </a:r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:</a:t>
            </a:r>
            <a:endParaRPr lang="es-E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Primary Penmanship" panose="02000506000000020003" pitchFamily="2" charset="0"/>
            </a:endParaRPr>
          </a:p>
        </p:txBody>
      </p:sp>
      <p:sp>
        <p:nvSpPr>
          <p:cNvPr id="99" name="Rectángulo 98">
            <a:extLst>
              <a:ext uri="{FF2B5EF4-FFF2-40B4-BE49-F238E27FC236}">
                <a16:creationId xmlns:a16="http://schemas.microsoft.com/office/drawing/2014/main" id="{91EF44FB-E239-C66A-48D3-547CEF367FCB}"/>
              </a:ext>
            </a:extLst>
          </p:cNvPr>
          <p:cNvSpPr/>
          <p:nvPr/>
        </p:nvSpPr>
        <p:spPr>
          <a:xfrm>
            <a:off x="6665891" y="4933296"/>
            <a:ext cx="180021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Con destino a</a:t>
            </a:r>
            <a:r>
              <a:rPr lang="es-E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:</a:t>
            </a:r>
            <a:endParaRPr lang="es-E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Primary Penmanship" panose="02000506000000020003" pitchFamily="2" charset="0"/>
            </a:endParaRPr>
          </a:p>
        </p:txBody>
      </p:sp>
      <p:sp>
        <p:nvSpPr>
          <p:cNvPr id="100" name="CuadroTexto 99">
            <a:extLst>
              <a:ext uri="{FF2B5EF4-FFF2-40B4-BE49-F238E27FC236}">
                <a16:creationId xmlns:a16="http://schemas.microsoft.com/office/drawing/2014/main" id="{00F25501-D432-A6A9-978C-CDF8EAC81361}"/>
              </a:ext>
            </a:extLst>
          </p:cNvPr>
          <p:cNvSpPr txBox="1"/>
          <p:nvPr/>
        </p:nvSpPr>
        <p:spPr>
          <a:xfrm>
            <a:off x="6161890" y="5864116"/>
            <a:ext cx="294025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g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9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r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a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d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8EB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o</a:t>
            </a:r>
            <a:endParaRPr lang="es-MX" sz="1050" dirty="0">
              <a:solidFill>
                <a:schemeClr val="accent1">
                  <a:lumMod val="40000"/>
                  <a:lumOff val="60000"/>
                </a:schemeClr>
              </a:solidFill>
              <a:latin typeface="Hooman Love" pitchFamily="50" charset="0"/>
              <a:ea typeface="AGIsMakeupRequired" panose="02000603000000000000" pitchFamily="2" charset="0"/>
            </a:endParaRPr>
          </a:p>
        </p:txBody>
      </p:sp>
      <p:sp>
        <p:nvSpPr>
          <p:cNvPr id="101" name="CuadroTexto 100">
            <a:extLst>
              <a:ext uri="{FF2B5EF4-FFF2-40B4-BE49-F238E27FC236}">
                <a16:creationId xmlns:a16="http://schemas.microsoft.com/office/drawing/2014/main" id="{76EEA001-5404-19A4-4D61-17E142C7F95B}"/>
              </a:ext>
            </a:extLst>
          </p:cNvPr>
          <p:cNvSpPr txBox="1"/>
          <p:nvPr/>
        </p:nvSpPr>
        <p:spPr>
          <a:xfrm>
            <a:off x="5384768" y="5068681"/>
            <a:ext cx="4572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400" b="1" i="0" u="none" strike="noStrike" kern="1200" cap="none" spc="-300" normalizeH="0" baseline="0" noProof="0" dirty="0" smtClean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5</a:t>
            </a:r>
            <a:r>
              <a:rPr kumimoji="0" lang="es-ES" sz="5400" b="1" i="0" u="none" strike="noStrike" kern="1200" cap="none" spc="-300" normalizeH="0" baseline="0" noProof="0" dirty="0" smtClean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°</a:t>
            </a:r>
            <a:r>
              <a:rPr kumimoji="0" lang="es-ES" sz="6600" b="1" i="0" u="none" strike="noStrike" kern="1200" cap="none" spc="-300" normalizeH="0" baseline="0" noProof="0" dirty="0" smtClean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G Primary Penmanship" panose="02000506000000020003" pitchFamily="2" charset="0"/>
                <a:ea typeface="PBMorningJava" panose="02000603000000000000" pitchFamily="2" charset="0"/>
              </a:rPr>
              <a:t> </a:t>
            </a:r>
            <a:endParaRPr kumimoji="0" lang="es-ES" sz="6600" b="1" i="0" u="none" strike="noStrike" kern="1200" cap="none" spc="-300" normalizeH="0" baseline="0" noProof="0" dirty="0">
              <a:ln w="19050">
                <a:solidFill>
                  <a:sysClr val="windowText" lastClr="000000"/>
                </a:solidFill>
              </a:ln>
              <a:solidFill>
                <a:srgbClr val="81CDE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G Primary Penmanship" panose="02000506000000020003" pitchFamily="2" charset="0"/>
              <a:ea typeface="PBMorningJava" panose="02000603000000000000" pitchFamily="2" charset="0"/>
            </a:endParaRPr>
          </a:p>
        </p:txBody>
      </p:sp>
      <p:sp>
        <p:nvSpPr>
          <p:cNvPr id="102" name="Rectángulo 101">
            <a:extLst>
              <a:ext uri="{FF2B5EF4-FFF2-40B4-BE49-F238E27FC236}">
                <a16:creationId xmlns:a16="http://schemas.microsoft.com/office/drawing/2014/main" id="{A1A76618-B59E-9192-9A31-7102D6D61B7D}"/>
              </a:ext>
            </a:extLst>
          </p:cNvPr>
          <p:cNvSpPr/>
          <p:nvPr/>
        </p:nvSpPr>
        <p:spPr>
          <a:xfrm>
            <a:off x="1635000" y="5635708"/>
            <a:ext cx="636707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Capitana: </a:t>
            </a:r>
            <a:r>
              <a:rPr lang="es-E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Profra</a:t>
            </a:r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. </a:t>
            </a:r>
            <a:endParaRPr lang="es-E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Primary Penmanship" panose="02000506000000020003" pitchFamily="2" charset="0"/>
            </a:endParaRPr>
          </a:p>
        </p:txBody>
      </p:sp>
      <p:pic>
        <p:nvPicPr>
          <p:cNvPr id="103" name="Imagen 102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27985" flipH="1">
            <a:off x="224590" y="3689773"/>
            <a:ext cx="1257004" cy="791314"/>
          </a:xfrm>
          <a:prstGeom prst="rect">
            <a:avLst/>
          </a:prstGeom>
        </p:spPr>
      </p:pic>
      <p:pic>
        <p:nvPicPr>
          <p:cNvPr id="104" name="Imagen 10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64" t="-4504" r="27143"/>
          <a:stretch/>
        </p:blipFill>
        <p:spPr>
          <a:xfrm rot="16200000">
            <a:off x="-398827" y="5161908"/>
            <a:ext cx="1865449" cy="514670"/>
          </a:xfrm>
          <a:prstGeom prst="rect">
            <a:avLst/>
          </a:prstGeom>
        </p:spPr>
      </p:pic>
      <p:pic>
        <p:nvPicPr>
          <p:cNvPr id="105" name="Imagen 104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559" y="5754722"/>
            <a:ext cx="597245" cy="597245"/>
          </a:xfrm>
          <a:prstGeom prst="rect">
            <a:avLst/>
          </a:prstGeom>
        </p:spPr>
      </p:pic>
      <p:pic>
        <p:nvPicPr>
          <p:cNvPr id="106" name="Imagen 10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64" t="-4504" r="27143"/>
          <a:stretch/>
        </p:blipFill>
        <p:spPr>
          <a:xfrm rot="16200000">
            <a:off x="7972661" y="5183863"/>
            <a:ext cx="1416592" cy="390832"/>
          </a:xfrm>
          <a:prstGeom prst="rect">
            <a:avLst/>
          </a:prstGeom>
        </p:spPr>
      </p:pic>
      <p:pic>
        <p:nvPicPr>
          <p:cNvPr id="107" name="Imagen 106"/>
          <p:cNvPicPr>
            <a:picLocks noChangeAspect="1"/>
          </p:cNvPicPr>
          <p:nvPr/>
        </p:nvPicPr>
        <p:blipFill>
          <a:blip r:embed="rId5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879690">
            <a:off x="7274428" y="3774339"/>
            <a:ext cx="867320" cy="356095"/>
          </a:xfrm>
          <a:prstGeom prst="rect">
            <a:avLst/>
          </a:prstGeom>
        </p:spPr>
      </p:pic>
      <p:pic>
        <p:nvPicPr>
          <p:cNvPr id="108" name="Imagen 107"/>
          <p:cNvPicPr>
            <a:picLocks noChangeAspect="1"/>
          </p:cNvPicPr>
          <p:nvPr/>
        </p:nvPicPr>
        <p:blipFill>
          <a:blip r:embed="rId6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657" y="5068681"/>
            <a:ext cx="377376" cy="32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426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2723F422-7993-9503-6E55-6C9E0A11D9B4}"/>
              </a:ext>
            </a:extLst>
          </p:cNvPr>
          <p:cNvSpPr/>
          <p:nvPr/>
        </p:nvSpPr>
        <p:spPr>
          <a:xfrm>
            <a:off x="189029" y="148241"/>
            <a:ext cx="6249971" cy="3157979"/>
          </a:xfrm>
          <a:prstGeom prst="roundRect">
            <a:avLst/>
          </a:prstGeom>
          <a:solidFill>
            <a:srgbClr val="FF9A8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Rectángulo redondeado 29"/>
          <p:cNvSpPr/>
          <p:nvPr/>
        </p:nvSpPr>
        <p:spPr>
          <a:xfrm>
            <a:off x="861928" y="491808"/>
            <a:ext cx="5493801" cy="264037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48F527B-ACF7-605E-A8A0-C50ACE7678EB}"/>
              </a:ext>
            </a:extLst>
          </p:cNvPr>
          <p:cNvSpPr txBox="1"/>
          <p:nvPr/>
        </p:nvSpPr>
        <p:spPr>
          <a:xfrm>
            <a:off x="215177" y="540210"/>
            <a:ext cx="662338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V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u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e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9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l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o 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8EB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0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4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-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9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8EB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0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5</a:t>
            </a:r>
            <a:endParaRPr lang="es-MX" sz="1050" dirty="0">
              <a:solidFill>
                <a:schemeClr val="accent1">
                  <a:lumMod val="40000"/>
                  <a:lumOff val="60000"/>
                </a:schemeClr>
              </a:solidFill>
              <a:latin typeface="PBMorningJava" panose="02000603000000000000" pitchFamily="2" charset="0"/>
              <a:ea typeface="PBMorningJava" panose="02000603000000000000" pitchFamily="2" charset="0"/>
            </a:endParaRP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9B76F860-E625-398A-01B0-0F007A3094A2}"/>
              </a:ext>
            </a:extLst>
          </p:cNvPr>
          <p:cNvSpPr/>
          <p:nvPr/>
        </p:nvSpPr>
        <p:spPr>
          <a:xfrm>
            <a:off x="6431143" y="148241"/>
            <a:ext cx="2515385" cy="3157979"/>
          </a:xfrm>
          <a:prstGeom prst="roundRect">
            <a:avLst/>
          </a:prstGeom>
          <a:solidFill>
            <a:srgbClr val="FF9A8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6A448A38-89FF-2F45-9E42-D4074637D2CA}"/>
              </a:ext>
            </a:extLst>
          </p:cNvPr>
          <p:cNvSpPr/>
          <p:nvPr/>
        </p:nvSpPr>
        <p:spPr>
          <a:xfrm>
            <a:off x="6470422" y="560664"/>
            <a:ext cx="2400693" cy="263243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4FCBC73A-D232-9BA3-2EB6-A041B2FD0511}"/>
              </a:ext>
            </a:extLst>
          </p:cNvPr>
          <p:cNvSpPr/>
          <p:nvPr/>
        </p:nvSpPr>
        <p:spPr>
          <a:xfrm>
            <a:off x="817515" y="1265566"/>
            <a:ext cx="5577493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ucida Sans" panose="020B0602030504020204" pitchFamily="34" charset="0"/>
              </a:rPr>
              <a:t>Te deseo un feliz viaje a tu próximo destino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99F117BB-6829-C516-313F-2994A42DF0A8}"/>
              </a:ext>
            </a:extLst>
          </p:cNvPr>
          <p:cNvSpPr/>
          <p:nvPr/>
        </p:nvSpPr>
        <p:spPr>
          <a:xfrm>
            <a:off x="870343" y="1534513"/>
            <a:ext cx="5577493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1" cap="none" spc="0" dirty="0">
                <a:ln w="0"/>
                <a:solidFill>
                  <a:srgbClr val="FB7405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tters for Learners" pitchFamily="2" charset="0"/>
              </a:rPr>
              <a:t>AEROPUERTO INTERNACIONAL</a:t>
            </a:r>
          </a:p>
          <a:p>
            <a:pPr algn="ctr"/>
            <a:r>
              <a:rPr lang="es-ES" sz="1600" b="1" dirty="0">
                <a:ln w="0"/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tters for Learners" pitchFamily="2" charset="0"/>
              </a:rPr>
              <a:t>ESC. PRIMARIA </a:t>
            </a:r>
            <a:r>
              <a:rPr lang="es-ES" sz="1600" b="1" dirty="0" err="1" smtClean="0">
                <a:ln w="0"/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tters for Learners" pitchFamily="2" charset="0"/>
              </a:rPr>
              <a:t>XXXXXXXXXXXXXXXXXXXX</a:t>
            </a:r>
            <a:endParaRPr lang="es-ES" sz="1600" b="1" cap="none" spc="0" dirty="0">
              <a:ln w="0"/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Letters for Learners" pitchFamily="2" charset="0"/>
            </a:endParaRPr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82EC106A-8C5D-B7B9-A9E2-B2FFF04B32B1}"/>
              </a:ext>
            </a:extLst>
          </p:cNvPr>
          <p:cNvSpPr/>
          <p:nvPr/>
        </p:nvSpPr>
        <p:spPr>
          <a:xfrm>
            <a:off x="2995366" y="2597711"/>
            <a:ext cx="3062469" cy="438352"/>
          </a:xfrm>
          <a:prstGeom prst="roundRect">
            <a:avLst/>
          </a:prstGeom>
          <a:solidFill>
            <a:srgbClr val="FF9A8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  <a:latin typeface="Letters for Learners" pitchFamily="2" charset="0"/>
              </a:rPr>
              <a:t>XXXXXXXXXXXXXXXXXXXXXXXXXX</a:t>
            </a:r>
            <a:endParaRPr lang="es-MX" sz="1400" dirty="0">
              <a:solidFill>
                <a:schemeClr val="tx1"/>
              </a:solidFill>
              <a:latin typeface="Letters for Learners" pitchFamily="2" charset="0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21B8C253-8EDB-A592-192A-061BD500E1BF}"/>
              </a:ext>
            </a:extLst>
          </p:cNvPr>
          <p:cNvSpPr/>
          <p:nvPr/>
        </p:nvSpPr>
        <p:spPr>
          <a:xfrm>
            <a:off x="1610668" y="2535460"/>
            <a:ext cx="151748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Pasajero (a):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30B02FCA-F2B4-7960-3D23-6074CC319ECF}"/>
              </a:ext>
            </a:extLst>
          </p:cNvPr>
          <p:cNvSpPr/>
          <p:nvPr/>
        </p:nvSpPr>
        <p:spPr>
          <a:xfrm>
            <a:off x="6711373" y="765088"/>
            <a:ext cx="1752719" cy="830997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Fecha:</a:t>
            </a:r>
          </a:p>
          <a:p>
            <a:pPr algn="ctr"/>
            <a:r>
              <a:rPr lang="es-E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Agosto 2024</a:t>
            </a:r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:</a:t>
            </a:r>
            <a:endParaRPr lang="es-E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Primary Penmanship" panose="02000506000000020003" pitchFamily="2" charset="0"/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91EF44FB-E239-C66A-48D3-547CEF367FCB}"/>
              </a:ext>
            </a:extLst>
          </p:cNvPr>
          <p:cNvSpPr/>
          <p:nvPr/>
        </p:nvSpPr>
        <p:spPr>
          <a:xfrm>
            <a:off x="6665891" y="1490745"/>
            <a:ext cx="180021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Con destino a</a:t>
            </a:r>
            <a:r>
              <a:rPr lang="es-E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:</a:t>
            </a:r>
            <a:endParaRPr lang="es-E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Primary Penmanship" panose="02000506000000020003" pitchFamily="2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0F25501-D432-A6A9-978C-CDF8EAC81361}"/>
              </a:ext>
            </a:extLst>
          </p:cNvPr>
          <p:cNvSpPr txBox="1"/>
          <p:nvPr/>
        </p:nvSpPr>
        <p:spPr>
          <a:xfrm>
            <a:off x="6161890" y="2421565"/>
            <a:ext cx="294025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g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9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r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a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d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8EB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o</a:t>
            </a:r>
            <a:endParaRPr lang="es-MX" sz="1050" dirty="0">
              <a:solidFill>
                <a:schemeClr val="accent1">
                  <a:lumMod val="40000"/>
                  <a:lumOff val="60000"/>
                </a:schemeClr>
              </a:solidFill>
              <a:latin typeface="Hooman Love" pitchFamily="50" charset="0"/>
              <a:ea typeface="AGIsMakeupRequired" panose="02000603000000000000" pitchFamily="2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76EEA001-5404-19A4-4D61-17E142C7F95B}"/>
              </a:ext>
            </a:extLst>
          </p:cNvPr>
          <p:cNvSpPr txBox="1"/>
          <p:nvPr/>
        </p:nvSpPr>
        <p:spPr>
          <a:xfrm>
            <a:off x="5384768" y="1626130"/>
            <a:ext cx="4572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400" b="1" i="0" u="none" strike="noStrike" kern="1200" cap="none" spc="-300" normalizeH="0" baseline="0" noProof="0" dirty="0" smtClean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6</a:t>
            </a:r>
            <a:r>
              <a:rPr kumimoji="0" lang="es-ES" sz="5400" b="1" i="0" u="none" strike="noStrike" kern="1200" cap="none" spc="-300" normalizeH="0" baseline="0" noProof="0" dirty="0" smtClean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°</a:t>
            </a:r>
            <a:r>
              <a:rPr kumimoji="0" lang="es-ES" sz="6600" b="1" i="0" u="none" strike="noStrike" kern="1200" cap="none" spc="-300" normalizeH="0" baseline="0" noProof="0" dirty="0" smtClean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G Primary Penmanship" panose="02000506000000020003" pitchFamily="2" charset="0"/>
                <a:ea typeface="PBMorningJava" panose="02000603000000000000" pitchFamily="2" charset="0"/>
              </a:rPr>
              <a:t> </a:t>
            </a:r>
            <a:endParaRPr kumimoji="0" lang="es-ES" sz="6600" b="1" i="0" u="none" strike="noStrike" kern="1200" cap="none" spc="-300" normalizeH="0" baseline="0" noProof="0" dirty="0">
              <a:ln w="19050">
                <a:solidFill>
                  <a:sysClr val="windowText" lastClr="000000"/>
                </a:solidFill>
              </a:ln>
              <a:solidFill>
                <a:srgbClr val="81CDE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G Primary Penmanship" panose="02000506000000020003" pitchFamily="2" charset="0"/>
              <a:ea typeface="PBMorningJava" panose="02000603000000000000" pitchFamily="2" charset="0"/>
            </a:endParaRP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A1A76618-B59E-9192-9A31-7102D6D61B7D}"/>
              </a:ext>
            </a:extLst>
          </p:cNvPr>
          <p:cNvSpPr/>
          <p:nvPr/>
        </p:nvSpPr>
        <p:spPr>
          <a:xfrm>
            <a:off x="1635000" y="2193157"/>
            <a:ext cx="636707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Capitana: </a:t>
            </a:r>
            <a:r>
              <a:rPr lang="es-E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Profra</a:t>
            </a:r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. </a:t>
            </a:r>
            <a:endParaRPr lang="es-E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Primary Penmanship" panose="02000506000000020003" pitchFamily="2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27985" flipH="1">
            <a:off x="224590" y="247222"/>
            <a:ext cx="1257004" cy="79131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64" t="-4504" r="27143"/>
          <a:stretch/>
        </p:blipFill>
        <p:spPr>
          <a:xfrm rot="16200000">
            <a:off x="-398827" y="1719357"/>
            <a:ext cx="1865449" cy="51467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559" y="2312171"/>
            <a:ext cx="597245" cy="597245"/>
          </a:xfrm>
          <a:prstGeom prst="rect">
            <a:avLst/>
          </a:prstGeom>
        </p:spPr>
      </p:pic>
      <p:pic>
        <p:nvPicPr>
          <p:cNvPr id="60" name="Imagen 5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64" t="-4504" r="27143"/>
          <a:stretch/>
        </p:blipFill>
        <p:spPr>
          <a:xfrm rot="16200000">
            <a:off x="7972661" y="1741312"/>
            <a:ext cx="1416592" cy="390832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5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879690">
            <a:off x="7274428" y="331788"/>
            <a:ext cx="867320" cy="356095"/>
          </a:xfrm>
          <a:prstGeom prst="rect">
            <a:avLst/>
          </a:prstGeom>
        </p:spPr>
      </p:pic>
      <p:pic>
        <p:nvPicPr>
          <p:cNvPr id="65" name="Imagen 64"/>
          <p:cNvPicPr>
            <a:picLocks noChangeAspect="1"/>
          </p:cNvPicPr>
          <p:nvPr/>
        </p:nvPicPr>
        <p:blipFill>
          <a:blip r:embed="rId6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657" y="1626130"/>
            <a:ext cx="377376" cy="325805"/>
          </a:xfrm>
          <a:prstGeom prst="rect">
            <a:avLst/>
          </a:prstGeom>
        </p:spPr>
      </p:pic>
      <p:sp>
        <p:nvSpPr>
          <p:cNvPr id="89" name="Rectángulo: esquinas redondeadas 3">
            <a:extLst>
              <a:ext uri="{FF2B5EF4-FFF2-40B4-BE49-F238E27FC236}">
                <a16:creationId xmlns:a16="http://schemas.microsoft.com/office/drawing/2014/main" id="{2723F422-7993-9503-6E55-6C9E0A11D9B4}"/>
              </a:ext>
            </a:extLst>
          </p:cNvPr>
          <p:cNvSpPr/>
          <p:nvPr/>
        </p:nvSpPr>
        <p:spPr>
          <a:xfrm>
            <a:off x="189029" y="3590792"/>
            <a:ext cx="6249971" cy="3157979"/>
          </a:xfrm>
          <a:prstGeom prst="roundRect">
            <a:avLst/>
          </a:prstGeom>
          <a:solidFill>
            <a:srgbClr val="FF9A8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0" name="Rectángulo redondeado 89"/>
          <p:cNvSpPr/>
          <p:nvPr/>
        </p:nvSpPr>
        <p:spPr>
          <a:xfrm>
            <a:off x="861928" y="3934359"/>
            <a:ext cx="5493801" cy="264037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1" name="CuadroTexto 90">
            <a:extLst>
              <a:ext uri="{FF2B5EF4-FFF2-40B4-BE49-F238E27FC236}">
                <a16:creationId xmlns:a16="http://schemas.microsoft.com/office/drawing/2014/main" id="{B48F527B-ACF7-605E-A8A0-C50ACE7678EB}"/>
              </a:ext>
            </a:extLst>
          </p:cNvPr>
          <p:cNvSpPr txBox="1"/>
          <p:nvPr/>
        </p:nvSpPr>
        <p:spPr>
          <a:xfrm>
            <a:off x="215177" y="3982761"/>
            <a:ext cx="662338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V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u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e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9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l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o 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8EB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0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4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-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9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8EB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0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2</a:t>
            </a:r>
            <a:r>
              <a:rPr kumimoji="0" lang="es-ES" sz="48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5</a:t>
            </a:r>
            <a:endParaRPr lang="es-MX" sz="1050" dirty="0">
              <a:solidFill>
                <a:schemeClr val="accent1">
                  <a:lumMod val="40000"/>
                  <a:lumOff val="60000"/>
                </a:schemeClr>
              </a:solidFill>
              <a:latin typeface="PBMorningJava" panose="02000603000000000000" pitchFamily="2" charset="0"/>
              <a:ea typeface="PBMorningJava" panose="02000603000000000000" pitchFamily="2" charset="0"/>
            </a:endParaRPr>
          </a:p>
        </p:txBody>
      </p:sp>
      <p:sp>
        <p:nvSpPr>
          <p:cNvPr id="92" name="Rectángulo: esquinas redondeadas 4">
            <a:extLst>
              <a:ext uri="{FF2B5EF4-FFF2-40B4-BE49-F238E27FC236}">
                <a16:creationId xmlns:a16="http://schemas.microsoft.com/office/drawing/2014/main" id="{9B76F860-E625-398A-01B0-0F007A3094A2}"/>
              </a:ext>
            </a:extLst>
          </p:cNvPr>
          <p:cNvSpPr/>
          <p:nvPr/>
        </p:nvSpPr>
        <p:spPr>
          <a:xfrm>
            <a:off x="6431143" y="3590792"/>
            <a:ext cx="2515385" cy="3157979"/>
          </a:xfrm>
          <a:prstGeom prst="roundRect">
            <a:avLst/>
          </a:prstGeom>
          <a:solidFill>
            <a:srgbClr val="FF9A8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3" name="Rectángulo: esquinas redondeadas 8">
            <a:extLst>
              <a:ext uri="{FF2B5EF4-FFF2-40B4-BE49-F238E27FC236}">
                <a16:creationId xmlns:a16="http://schemas.microsoft.com/office/drawing/2014/main" id="{6A448A38-89FF-2F45-9E42-D4074637D2CA}"/>
              </a:ext>
            </a:extLst>
          </p:cNvPr>
          <p:cNvSpPr/>
          <p:nvPr/>
        </p:nvSpPr>
        <p:spPr>
          <a:xfrm>
            <a:off x="6470422" y="4003215"/>
            <a:ext cx="2400693" cy="263243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4" name="Rectángulo 93">
            <a:extLst>
              <a:ext uri="{FF2B5EF4-FFF2-40B4-BE49-F238E27FC236}">
                <a16:creationId xmlns:a16="http://schemas.microsoft.com/office/drawing/2014/main" id="{4FCBC73A-D232-9BA3-2EB6-A041B2FD0511}"/>
              </a:ext>
            </a:extLst>
          </p:cNvPr>
          <p:cNvSpPr/>
          <p:nvPr/>
        </p:nvSpPr>
        <p:spPr>
          <a:xfrm>
            <a:off x="817515" y="4708117"/>
            <a:ext cx="5577493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ucida Sans" panose="020B0602030504020204" pitchFamily="34" charset="0"/>
              </a:rPr>
              <a:t>Te deseo un feliz viaje a tu próximo destino</a:t>
            </a:r>
          </a:p>
        </p:txBody>
      </p:sp>
      <p:sp>
        <p:nvSpPr>
          <p:cNvPr id="95" name="Rectángulo 94">
            <a:extLst>
              <a:ext uri="{FF2B5EF4-FFF2-40B4-BE49-F238E27FC236}">
                <a16:creationId xmlns:a16="http://schemas.microsoft.com/office/drawing/2014/main" id="{99F117BB-6829-C516-313F-2994A42DF0A8}"/>
              </a:ext>
            </a:extLst>
          </p:cNvPr>
          <p:cNvSpPr/>
          <p:nvPr/>
        </p:nvSpPr>
        <p:spPr>
          <a:xfrm>
            <a:off x="870343" y="4977064"/>
            <a:ext cx="5577493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1" cap="none" spc="0" dirty="0">
                <a:ln w="0"/>
                <a:solidFill>
                  <a:srgbClr val="FB7405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tters for Learners" pitchFamily="2" charset="0"/>
              </a:rPr>
              <a:t>AEROPUERTO INTERNACIONAL</a:t>
            </a:r>
          </a:p>
          <a:p>
            <a:pPr algn="ctr"/>
            <a:r>
              <a:rPr lang="es-ES" sz="1600" b="1" dirty="0">
                <a:ln w="0"/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tters for Learners" pitchFamily="2" charset="0"/>
              </a:rPr>
              <a:t>ESC. PRIMARIA </a:t>
            </a:r>
            <a:r>
              <a:rPr lang="es-ES" sz="1600" b="1" dirty="0" err="1" smtClean="0">
                <a:ln w="0"/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tters for Learners" pitchFamily="2" charset="0"/>
              </a:rPr>
              <a:t>XXXXXXXXXXXXXXXXXXXX</a:t>
            </a:r>
            <a:endParaRPr lang="es-ES" sz="1600" b="1" cap="none" spc="0" dirty="0">
              <a:ln w="0"/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Letters for Learners" pitchFamily="2" charset="0"/>
            </a:endParaRPr>
          </a:p>
        </p:txBody>
      </p:sp>
      <p:sp>
        <p:nvSpPr>
          <p:cNvPr id="96" name="Rectángulo: esquinas redondeadas 13">
            <a:extLst>
              <a:ext uri="{FF2B5EF4-FFF2-40B4-BE49-F238E27FC236}">
                <a16:creationId xmlns:a16="http://schemas.microsoft.com/office/drawing/2014/main" id="{82EC106A-8C5D-B7B9-A9E2-B2FFF04B32B1}"/>
              </a:ext>
            </a:extLst>
          </p:cNvPr>
          <p:cNvSpPr/>
          <p:nvPr/>
        </p:nvSpPr>
        <p:spPr>
          <a:xfrm>
            <a:off x="2995366" y="6040262"/>
            <a:ext cx="3062469" cy="438352"/>
          </a:xfrm>
          <a:prstGeom prst="roundRect">
            <a:avLst/>
          </a:prstGeom>
          <a:solidFill>
            <a:srgbClr val="FF9A8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  <a:latin typeface="Letters for Learners" pitchFamily="2" charset="0"/>
              </a:rPr>
              <a:t>XXXXXXXXXXXXXXXXXXXXXXXXXX</a:t>
            </a:r>
            <a:endParaRPr lang="es-MX" sz="1400" dirty="0">
              <a:solidFill>
                <a:schemeClr val="tx1"/>
              </a:solidFill>
              <a:latin typeface="Letters for Learners" pitchFamily="2" charset="0"/>
            </a:endParaRPr>
          </a:p>
        </p:txBody>
      </p:sp>
      <p:sp>
        <p:nvSpPr>
          <p:cNvPr id="97" name="Rectángulo 96">
            <a:extLst>
              <a:ext uri="{FF2B5EF4-FFF2-40B4-BE49-F238E27FC236}">
                <a16:creationId xmlns:a16="http://schemas.microsoft.com/office/drawing/2014/main" id="{21B8C253-8EDB-A592-192A-061BD500E1BF}"/>
              </a:ext>
            </a:extLst>
          </p:cNvPr>
          <p:cNvSpPr/>
          <p:nvPr/>
        </p:nvSpPr>
        <p:spPr>
          <a:xfrm>
            <a:off x="1610668" y="5978011"/>
            <a:ext cx="151748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Pasajero (a):</a:t>
            </a:r>
          </a:p>
        </p:txBody>
      </p:sp>
      <p:sp>
        <p:nvSpPr>
          <p:cNvPr id="98" name="Rectángulo 97">
            <a:extLst>
              <a:ext uri="{FF2B5EF4-FFF2-40B4-BE49-F238E27FC236}">
                <a16:creationId xmlns:a16="http://schemas.microsoft.com/office/drawing/2014/main" id="{30B02FCA-F2B4-7960-3D23-6074CC319ECF}"/>
              </a:ext>
            </a:extLst>
          </p:cNvPr>
          <p:cNvSpPr/>
          <p:nvPr/>
        </p:nvSpPr>
        <p:spPr>
          <a:xfrm>
            <a:off x="6711373" y="4207639"/>
            <a:ext cx="1752719" cy="830997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Fecha:</a:t>
            </a:r>
          </a:p>
          <a:p>
            <a:pPr algn="ctr"/>
            <a:r>
              <a:rPr lang="es-E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Agosto 2024</a:t>
            </a:r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:</a:t>
            </a:r>
            <a:endParaRPr lang="es-E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Primary Penmanship" panose="02000506000000020003" pitchFamily="2" charset="0"/>
            </a:endParaRPr>
          </a:p>
        </p:txBody>
      </p:sp>
      <p:sp>
        <p:nvSpPr>
          <p:cNvPr id="99" name="Rectángulo 98">
            <a:extLst>
              <a:ext uri="{FF2B5EF4-FFF2-40B4-BE49-F238E27FC236}">
                <a16:creationId xmlns:a16="http://schemas.microsoft.com/office/drawing/2014/main" id="{91EF44FB-E239-C66A-48D3-547CEF367FCB}"/>
              </a:ext>
            </a:extLst>
          </p:cNvPr>
          <p:cNvSpPr/>
          <p:nvPr/>
        </p:nvSpPr>
        <p:spPr>
          <a:xfrm>
            <a:off x="6665891" y="4933296"/>
            <a:ext cx="180021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Con destino a</a:t>
            </a:r>
            <a:r>
              <a:rPr lang="es-E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:</a:t>
            </a:r>
            <a:endParaRPr lang="es-E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Primary Penmanship" panose="02000506000000020003" pitchFamily="2" charset="0"/>
            </a:endParaRPr>
          </a:p>
        </p:txBody>
      </p:sp>
      <p:sp>
        <p:nvSpPr>
          <p:cNvPr id="100" name="CuadroTexto 99">
            <a:extLst>
              <a:ext uri="{FF2B5EF4-FFF2-40B4-BE49-F238E27FC236}">
                <a16:creationId xmlns:a16="http://schemas.microsoft.com/office/drawing/2014/main" id="{00F25501-D432-A6A9-978C-CDF8EAC81361}"/>
              </a:ext>
            </a:extLst>
          </p:cNvPr>
          <p:cNvSpPr txBox="1"/>
          <p:nvPr/>
        </p:nvSpPr>
        <p:spPr>
          <a:xfrm>
            <a:off x="6161890" y="5864116"/>
            <a:ext cx="294025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g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9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r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a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d</a:t>
            </a:r>
            <a:r>
              <a:rPr kumimoji="0" lang="es-ES" sz="4000" b="1" i="0" u="none" strike="noStrike" kern="1200" cap="none" spc="-30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F8EB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oman Love" pitchFamily="50" charset="0"/>
                <a:ea typeface="AGIsMakeupRequired" panose="02000603000000000000" pitchFamily="2" charset="0"/>
              </a:rPr>
              <a:t>o</a:t>
            </a:r>
            <a:endParaRPr lang="es-MX" sz="1050" dirty="0">
              <a:solidFill>
                <a:schemeClr val="accent1">
                  <a:lumMod val="40000"/>
                  <a:lumOff val="60000"/>
                </a:schemeClr>
              </a:solidFill>
              <a:latin typeface="Hooman Love" pitchFamily="50" charset="0"/>
              <a:ea typeface="AGIsMakeupRequired" panose="02000603000000000000" pitchFamily="2" charset="0"/>
            </a:endParaRPr>
          </a:p>
        </p:txBody>
      </p:sp>
      <p:sp>
        <p:nvSpPr>
          <p:cNvPr id="101" name="CuadroTexto 100">
            <a:extLst>
              <a:ext uri="{FF2B5EF4-FFF2-40B4-BE49-F238E27FC236}">
                <a16:creationId xmlns:a16="http://schemas.microsoft.com/office/drawing/2014/main" id="{76EEA001-5404-19A4-4D61-17E142C7F95B}"/>
              </a:ext>
            </a:extLst>
          </p:cNvPr>
          <p:cNvSpPr txBox="1"/>
          <p:nvPr/>
        </p:nvSpPr>
        <p:spPr>
          <a:xfrm>
            <a:off x="5384768" y="5068681"/>
            <a:ext cx="4572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400" b="1" i="0" u="none" strike="noStrike" kern="1200" cap="none" spc="-300" normalizeH="0" baseline="0" noProof="0" dirty="0" smtClean="0">
                <a:ln w="19050">
                  <a:solidFill>
                    <a:sysClr val="windowText" lastClr="000000"/>
                  </a:solidFill>
                </a:ln>
                <a:solidFill>
                  <a:srgbClr val="FF5EA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6</a:t>
            </a:r>
            <a:r>
              <a:rPr kumimoji="0" lang="es-ES" sz="5400" b="1" i="0" u="none" strike="noStrike" kern="1200" cap="none" spc="-300" normalizeH="0" baseline="0" noProof="0" dirty="0" smtClean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BMorningJava" panose="02000603000000000000" pitchFamily="2" charset="0"/>
                <a:ea typeface="PBMorningJava" panose="02000603000000000000" pitchFamily="2" charset="0"/>
              </a:rPr>
              <a:t>°</a:t>
            </a:r>
            <a:r>
              <a:rPr kumimoji="0" lang="es-ES" sz="6600" b="1" i="0" u="none" strike="noStrike" kern="1200" cap="none" spc="-300" normalizeH="0" baseline="0" noProof="0" dirty="0" smtClean="0">
                <a:ln w="19050">
                  <a:solidFill>
                    <a:sysClr val="windowText" lastClr="000000"/>
                  </a:solidFill>
                </a:ln>
                <a:solidFill>
                  <a:srgbClr val="81CDE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G Primary Penmanship" panose="02000506000000020003" pitchFamily="2" charset="0"/>
                <a:ea typeface="PBMorningJava" panose="02000603000000000000" pitchFamily="2" charset="0"/>
              </a:rPr>
              <a:t> </a:t>
            </a:r>
            <a:endParaRPr kumimoji="0" lang="es-ES" sz="6600" b="1" i="0" u="none" strike="noStrike" kern="1200" cap="none" spc="-300" normalizeH="0" baseline="0" noProof="0" dirty="0">
              <a:ln w="19050">
                <a:solidFill>
                  <a:sysClr val="windowText" lastClr="000000"/>
                </a:solidFill>
              </a:ln>
              <a:solidFill>
                <a:srgbClr val="81CDE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G Primary Penmanship" panose="02000506000000020003" pitchFamily="2" charset="0"/>
              <a:ea typeface="PBMorningJava" panose="02000603000000000000" pitchFamily="2" charset="0"/>
            </a:endParaRPr>
          </a:p>
        </p:txBody>
      </p:sp>
      <p:sp>
        <p:nvSpPr>
          <p:cNvPr id="102" name="Rectángulo 101">
            <a:extLst>
              <a:ext uri="{FF2B5EF4-FFF2-40B4-BE49-F238E27FC236}">
                <a16:creationId xmlns:a16="http://schemas.microsoft.com/office/drawing/2014/main" id="{A1A76618-B59E-9192-9A31-7102D6D61B7D}"/>
              </a:ext>
            </a:extLst>
          </p:cNvPr>
          <p:cNvSpPr/>
          <p:nvPr/>
        </p:nvSpPr>
        <p:spPr>
          <a:xfrm>
            <a:off x="1635000" y="5635708"/>
            <a:ext cx="636707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Capitana: </a:t>
            </a:r>
            <a:r>
              <a:rPr lang="es-E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Profra</a:t>
            </a:r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. </a:t>
            </a:r>
            <a:endParaRPr lang="es-E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Primary Penmanship" panose="02000506000000020003" pitchFamily="2" charset="0"/>
            </a:endParaRPr>
          </a:p>
        </p:txBody>
      </p:sp>
      <p:pic>
        <p:nvPicPr>
          <p:cNvPr id="103" name="Imagen 102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27985" flipH="1">
            <a:off x="224590" y="3689773"/>
            <a:ext cx="1257004" cy="791314"/>
          </a:xfrm>
          <a:prstGeom prst="rect">
            <a:avLst/>
          </a:prstGeom>
        </p:spPr>
      </p:pic>
      <p:pic>
        <p:nvPicPr>
          <p:cNvPr id="104" name="Imagen 10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64" t="-4504" r="27143"/>
          <a:stretch/>
        </p:blipFill>
        <p:spPr>
          <a:xfrm rot="16200000">
            <a:off x="-398827" y="5161908"/>
            <a:ext cx="1865449" cy="514670"/>
          </a:xfrm>
          <a:prstGeom prst="rect">
            <a:avLst/>
          </a:prstGeom>
        </p:spPr>
      </p:pic>
      <p:pic>
        <p:nvPicPr>
          <p:cNvPr id="105" name="Imagen 104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559" y="5754722"/>
            <a:ext cx="597245" cy="597245"/>
          </a:xfrm>
          <a:prstGeom prst="rect">
            <a:avLst/>
          </a:prstGeom>
        </p:spPr>
      </p:pic>
      <p:pic>
        <p:nvPicPr>
          <p:cNvPr id="106" name="Imagen 10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64" t="-4504" r="27143"/>
          <a:stretch/>
        </p:blipFill>
        <p:spPr>
          <a:xfrm rot="16200000">
            <a:off x="7972661" y="5183863"/>
            <a:ext cx="1416592" cy="390832"/>
          </a:xfrm>
          <a:prstGeom prst="rect">
            <a:avLst/>
          </a:prstGeom>
        </p:spPr>
      </p:pic>
      <p:pic>
        <p:nvPicPr>
          <p:cNvPr id="107" name="Imagen 106"/>
          <p:cNvPicPr>
            <a:picLocks noChangeAspect="1"/>
          </p:cNvPicPr>
          <p:nvPr/>
        </p:nvPicPr>
        <p:blipFill>
          <a:blip r:embed="rId5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879690">
            <a:off x="7274428" y="3774339"/>
            <a:ext cx="867320" cy="356095"/>
          </a:xfrm>
          <a:prstGeom prst="rect">
            <a:avLst/>
          </a:prstGeom>
        </p:spPr>
      </p:pic>
      <p:pic>
        <p:nvPicPr>
          <p:cNvPr id="108" name="Imagen 107"/>
          <p:cNvPicPr>
            <a:picLocks noChangeAspect="1"/>
          </p:cNvPicPr>
          <p:nvPr/>
        </p:nvPicPr>
        <p:blipFill>
          <a:blip r:embed="rId6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657" y="5068681"/>
            <a:ext cx="377376" cy="32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698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137</TotalTime>
  <Words>456</Words>
  <Application>Microsoft Office PowerPoint</Application>
  <PresentationFormat>Presentación en pantalla (4:3)</PresentationFormat>
  <Paragraphs>144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6" baseType="lpstr">
      <vt:lpstr>AGIsMakeupRequired</vt:lpstr>
      <vt:lpstr>Arial</vt:lpstr>
      <vt:lpstr>Calibri</vt:lpstr>
      <vt:lpstr>Calibri Light</vt:lpstr>
      <vt:lpstr>Hooman Love</vt:lpstr>
      <vt:lpstr>KG Primary Penmanship</vt:lpstr>
      <vt:lpstr>Letters for Learners</vt:lpstr>
      <vt:lpstr>Lucida Sans</vt:lpstr>
      <vt:lpstr>PBMorningJava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Marlla Abril Hernández Del Ángel</dc:creator>
  <cp:lastModifiedBy>Antonio Ciudad Real Núñez</cp:lastModifiedBy>
  <cp:revision>8</cp:revision>
  <cp:lastPrinted>2024-06-12T19:20:02Z</cp:lastPrinted>
  <dcterms:created xsi:type="dcterms:W3CDTF">2024-06-12T18:11:33Z</dcterms:created>
  <dcterms:modified xsi:type="dcterms:W3CDTF">2024-06-17T11:15:29Z</dcterms:modified>
</cp:coreProperties>
</file>