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7" r:id="rId3"/>
    <p:sldId id="278" r:id="rId4"/>
    <p:sldId id="280" r:id="rId5"/>
    <p:sldId id="279" r:id="rId6"/>
    <p:sldId id="281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s-E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33"/>
    <a:srgbClr val="F8D564"/>
    <a:srgbClr val="B55BB5"/>
    <a:srgbClr val="71E5FF"/>
    <a:srgbClr val="E25A87"/>
    <a:srgbClr val="99FFCC"/>
    <a:srgbClr val="9FE6FF"/>
    <a:srgbClr val="FF6699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05" y="6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4" indent="0" algn="ctr">
              <a:buNone/>
              <a:defRPr sz="2000"/>
            </a:lvl2pPr>
            <a:lvl3pPr marL="914369" indent="0" algn="ctr">
              <a:buNone/>
              <a:defRPr sz="1800"/>
            </a:lvl3pPr>
            <a:lvl4pPr marL="1371553" indent="0" algn="ctr">
              <a:buNone/>
              <a:defRPr sz="1600"/>
            </a:lvl4pPr>
            <a:lvl5pPr marL="1828737" indent="0" algn="ctr">
              <a:buNone/>
              <a:defRPr sz="1600"/>
            </a:lvl5pPr>
            <a:lvl6pPr marL="2285921" indent="0" algn="ctr">
              <a:buNone/>
              <a:defRPr sz="1600"/>
            </a:lvl6pPr>
            <a:lvl7pPr marL="2743106" indent="0" algn="ctr">
              <a:buNone/>
              <a:defRPr sz="1600"/>
            </a:lvl7pPr>
            <a:lvl8pPr marL="3200291" indent="0" algn="ctr">
              <a:buNone/>
              <a:defRPr sz="1600"/>
            </a:lvl8pPr>
            <a:lvl9pPr marL="3657475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59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47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5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39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99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1" indent="0">
              <a:buNone/>
              <a:defRPr sz="1600" b="1"/>
            </a:lvl8pPr>
            <a:lvl9pPr marL="3657475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1" indent="0">
              <a:buNone/>
              <a:defRPr sz="1600" b="1"/>
            </a:lvl8pPr>
            <a:lvl9pPr marL="3657475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6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02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68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0"/>
            </a:lvl2pPr>
            <a:lvl3pPr marL="914369" indent="0">
              <a:buNone/>
              <a:defRPr sz="1200"/>
            </a:lvl3pPr>
            <a:lvl4pPr marL="1371553" indent="0">
              <a:buNone/>
              <a:defRPr sz="1000"/>
            </a:lvl4pPr>
            <a:lvl5pPr marL="1828737" indent="0">
              <a:buNone/>
              <a:defRPr sz="1000"/>
            </a:lvl5pPr>
            <a:lvl6pPr marL="2285921" indent="0">
              <a:buNone/>
              <a:defRPr sz="1000"/>
            </a:lvl6pPr>
            <a:lvl7pPr marL="2743106" indent="0">
              <a:buNone/>
              <a:defRPr sz="1000"/>
            </a:lvl7pPr>
            <a:lvl8pPr marL="3200291" indent="0">
              <a:buNone/>
              <a:defRPr sz="1000"/>
            </a:lvl8pPr>
            <a:lvl9pPr marL="3657475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25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4" indent="0">
              <a:buNone/>
              <a:defRPr sz="2800"/>
            </a:lvl2pPr>
            <a:lvl3pPr marL="914369" indent="0">
              <a:buNone/>
              <a:defRPr sz="2400"/>
            </a:lvl3pPr>
            <a:lvl4pPr marL="1371553" indent="0">
              <a:buNone/>
              <a:defRPr sz="2000"/>
            </a:lvl4pPr>
            <a:lvl5pPr marL="1828737" indent="0">
              <a:buNone/>
              <a:defRPr sz="2000"/>
            </a:lvl5pPr>
            <a:lvl6pPr marL="2285921" indent="0">
              <a:buNone/>
              <a:defRPr sz="2000"/>
            </a:lvl6pPr>
            <a:lvl7pPr marL="2743106" indent="0">
              <a:buNone/>
              <a:defRPr sz="2000"/>
            </a:lvl7pPr>
            <a:lvl8pPr marL="3200291" indent="0">
              <a:buNone/>
              <a:defRPr sz="2000"/>
            </a:lvl8pPr>
            <a:lvl9pPr marL="3657475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0"/>
            </a:lvl2pPr>
            <a:lvl3pPr marL="914369" indent="0">
              <a:buNone/>
              <a:defRPr sz="1200"/>
            </a:lvl3pPr>
            <a:lvl4pPr marL="1371553" indent="0">
              <a:buNone/>
              <a:defRPr sz="1000"/>
            </a:lvl4pPr>
            <a:lvl5pPr marL="1828737" indent="0">
              <a:buNone/>
              <a:defRPr sz="1000"/>
            </a:lvl5pPr>
            <a:lvl6pPr marL="2285921" indent="0">
              <a:buNone/>
              <a:defRPr sz="1000"/>
            </a:lvl6pPr>
            <a:lvl7pPr marL="2743106" indent="0">
              <a:buNone/>
              <a:defRPr sz="1000"/>
            </a:lvl7pPr>
            <a:lvl8pPr marL="3200291" indent="0">
              <a:buNone/>
              <a:defRPr sz="1000"/>
            </a:lvl8pPr>
            <a:lvl9pPr marL="3657475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43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2A10-1BDF-4D8A-81E5-5E1B73A54488}" type="datetimeFigureOut">
              <a:rPr lang="es-ES" smtClean="0"/>
              <a:t>29/05/2024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8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2" indent="-228592" algn="l" defTabSz="9143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6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1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5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9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4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8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3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7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3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7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1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6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1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5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7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73.png"/><Relationship Id="rId4" Type="http://schemas.openxmlformats.org/officeDocument/2006/relationships/image" Target="../media/image24.png"/><Relationship Id="rId9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67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70.png"/><Relationship Id="rId2" Type="http://schemas.openxmlformats.org/officeDocument/2006/relationships/image" Target="../media/image3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6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3.png"/><Relationship Id="rId21" Type="http://schemas.openxmlformats.org/officeDocument/2006/relationships/image" Target="../media/image3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32.png"/><Relationship Id="rId2" Type="http://schemas.openxmlformats.org/officeDocument/2006/relationships/image" Target="../media/image12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13.png"/><Relationship Id="rId21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41.png"/><Relationship Id="rId2" Type="http://schemas.openxmlformats.org/officeDocument/2006/relationships/image" Target="../media/image12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48.png"/><Relationship Id="rId5" Type="http://schemas.openxmlformats.org/officeDocument/2006/relationships/image" Target="../media/image1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20.png"/><Relationship Id="rId19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13.png"/><Relationship Id="rId21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41.png"/><Relationship Id="rId2" Type="http://schemas.openxmlformats.org/officeDocument/2006/relationships/image" Target="../media/image12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48.png"/><Relationship Id="rId5" Type="http://schemas.openxmlformats.org/officeDocument/2006/relationships/image" Target="../media/image15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20.png"/><Relationship Id="rId19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13.png"/><Relationship Id="rId21" Type="http://schemas.openxmlformats.org/officeDocument/2006/relationships/image" Target="../media/image57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53.png"/><Relationship Id="rId2" Type="http://schemas.openxmlformats.org/officeDocument/2006/relationships/image" Target="../media/image12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51.png"/><Relationship Id="rId10" Type="http://schemas.openxmlformats.org/officeDocument/2006/relationships/image" Target="../media/image20.png"/><Relationship Id="rId19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67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70.png"/><Relationship Id="rId2" Type="http://schemas.openxmlformats.org/officeDocument/2006/relationships/image" Target="../media/image3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6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n 7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2770358"/>
            <a:ext cx="1533928" cy="1648489"/>
          </a:xfrm>
          <a:prstGeom prst="rect">
            <a:avLst/>
          </a:prstGeom>
        </p:spPr>
      </p:pic>
      <p:sp>
        <p:nvSpPr>
          <p:cNvPr id="67" name="Rectángulo 66"/>
          <p:cNvSpPr/>
          <p:nvPr/>
        </p:nvSpPr>
        <p:spPr>
          <a:xfrm>
            <a:off x="3434783" y="6271431"/>
            <a:ext cx="1274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2023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1299736" y="6255581"/>
            <a:ext cx="567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65EB6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</a:t>
            </a:r>
            <a:endParaRPr lang="es-ES" b="0" cap="none" spc="0" dirty="0">
              <a:ln w="76200">
                <a:solidFill>
                  <a:srgbClr val="B65EB6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1705599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99FFCC"/>
                  </a:solidFill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u</a:t>
            </a:r>
            <a:endParaRPr lang="es-ES" b="0" cap="none" spc="0" dirty="0">
              <a:ln w="76200">
                <a:solidFill>
                  <a:srgbClr val="99FFCC"/>
                </a:solidFill>
              </a:ln>
              <a:solidFill>
                <a:srgbClr val="E25A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2074131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r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2442663" y="6284246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s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2839102" y="6284245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E25A87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o</a:t>
            </a:r>
            <a:endParaRPr lang="es-ES" b="0" cap="none" spc="0" dirty="0">
              <a:ln w="76200">
                <a:solidFill>
                  <a:srgbClr val="E25A87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5161882" y="6284244"/>
            <a:ext cx="1285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2024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4775216" y="6272337"/>
            <a:ext cx="330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55BB5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-</a:t>
            </a:r>
            <a:endParaRPr lang="es-ES" b="0" cap="none" spc="0" dirty="0">
              <a:ln w="76200">
                <a:solidFill>
                  <a:srgbClr val="B55BB5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885365" y="6253465"/>
            <a:ext cx="6015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Curso 2023 - 2024</a:t>
            </a:r>
            <a:endParaRPr lang="es-ES" sz="3200" b="0" cap="none" spc="0" dirty="0">
              <a:ln w="7620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1355371" y="5352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l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a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f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D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i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n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FE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d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e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c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u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s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endParaRPr lang="es-ES" sz="5400" b="0" cap="none" spc="0" dirty="0">
              <a:ln w="28575">
                <a:noFill/>
              </a:ln>
              <a:solidFill>
                <a:srgbClr val="B55B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900015"/>
            <a:ext cx="1533929" cy="164849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900015"/>
            <a:ext cx="1533928" cy="164849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900015"/>
            <a:ext cx="1533928" cy="164849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900015"/>
            <a:ext cx="1533928" cy="164849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900015"/>
            <a:ext cx="1533928" cy="164849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5878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500954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628526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2770357"/>
            <a:ext cx="1533928" cy="164849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2770357"/>
            <a:ext cx="1533928" cy="1648491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2770358"/>
            <a:ext cx="1533928" cy="16484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2770357"/>
            <a:ext cx="1533928" cy="1648491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33120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458780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5500954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628526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951457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77" y="4600195"/>
            <a:ext cx="1533928" cy="164849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53" y="4600196"/>
            <a:ext cx="1533928" cy="16484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47" y="4600195"/>
            <a:ext cx="1533928" cy="1648491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25" y="4600196"/>
            <a:ext cx="1533928" cy="164848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42" y="4600196"/>
            <a:ext cx="1533928" cy="1648489"/>
          </a:xfrm>
          <a:prstGeom prst="rect">
            <a:avLst/>
          </a:prstGeom>
        </p:spPr>
      </p:pic>
      <p:sp>
        <p:nvSpPr>
          <p:cNvPr id="60" name="Rectángulo 59"/>
          <p:cNvSpPr/>
          <p:nvPr/>
        </p:nvSpPr>
        <p:spPr>
          <a:xfrm>
            <a:off x="132717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454749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5496923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7624495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51054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1038" y="-16563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solidFill>
                    <a:sysClr val="windowText" lastClr="000000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Orla fin de curso</a:t>
            </a:r>
            <a:endParaRPr lang="es-ES" sz="5400" b="0" cap="none" spc="0" dirty="0">
              <a:ln w="28575">
                <a:solidFill>
                  <a:sysClr val="windowText" lastClr="000000"/>
                </a:solidFill>
              </a:ln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177" y="13916"/>
            <a:ext cx="751510" cy="1030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9611" y="842181"/>
            <a:ext cx="775076" cy="10301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4548" y="1670445"/>
            <a:ext cx="780139" cy="103013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03961" y="2498709"/>
            <a:ext cx="870726" cy="1030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4881" y="3326974"/>
            <a:ext cx="729806" cy="1030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35539" y="4155239"/>
            <a:ext cx="739148" cy="10301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829" y="4983503"/>
            <a:ext cx="750858" cy="10301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7091" y="5811766"/>
            <a:ext cx="727596" cy="10301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08">
            <a:off x="441981" y="190028"/>
            <a:ext cx="502419" cy="13596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" y="5900283"/>
            <a:ext cx="1022109" cy="95771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" y="2824059"/>
            <a:ext cx="854515" cy="978646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900015"/>
            <a:ext cx="1533929" cy="164849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900015"/>
            <a:ext cx="1533928" cy="164849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900015"/>
            <a:ext cx="1533928" cy="164849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900015"/>
            <a:ext cx="1533928" cy="164849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900015"/>
            <a:ext cx="1533928" cy="16484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07866" y="5962705"/>
            <a:ext cx="53303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60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5878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500954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628526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2770357"/>
            <a:ext cx="1533928" cy="164849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2770357"/>
            <a:ext cx="1533928" cy="164849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2770358"/>
            <a:ext cx="1533928" cy="1648489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2770358"/>
            <a:ext cx="1533928" cy="16484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2770357"/>
            <a:ext cx="1533928" cy="1648491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33120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458780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5500954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628526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951457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77" y="4600195"/>
            <a:ext cx="1533928" cy="164849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53" y="4600196"/>
            <a:ext cx="1533928" cy="16484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47" y="4600195"/>
            <a:ext cx="1533928" cy="1648491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25" y="4600196"/>
            <a:ext cx="1533928" cy="164848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42" y="4600196"/>
            <a:ext cx="1533928" cy="1648489"/>
          </a:xfrm>
          <a:prstGeom prst="rect">
            <a:avLst/>
          </a:prstGeom>
        </p:spPr>
      </p:pic>
      <p:sp>
        <p:nvSpPr>
          <p:cNvPr id="60" name="Rectángulo 59"/>
          <p:cNvSpPr/>
          <p:nvPr/>
        </p:nvSpPr>
        <p:spPr>
          <a:xfrm>
            <a:off x="132717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454749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5496923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7624495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51054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73" y="4185786"/>
            <a:ext cx="2672214" cy="2672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56" y="427226"/>
            <a:ext cx="788179" cy="1888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7984">
            <a:off x="10812897" y="5547961"/>
            <a:ext cx="1677494" cy="8886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262684"/>
            <a:ext cx="2217301" cy="2217301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8159955" y="6534840"/>
            <a:ext cx="415370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2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262684"/>
            <a:ext cx="2217301" cy="2217301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732237"/>
            <a:ext cx="1970433" cy="201043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740246"/>
            <a:ext cx="1999716" cy="1994413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751883"/>
            <a:ext cx="1999716" cy="1971139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758641"/>
            <a:ext cx="1999716" cy="1957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732237"/>
            <a:ext cx="1999716" cy="201043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01297" y="6257345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64445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73" y="4185786"/>
            <a:ext cx="2672214" cy="2672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56" y="427226"/>
            <a:ext cx="788179" cy="1888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7984">
            <a:off x="10812897" y="5547961"/>
            <a:ext cx="1677494" cy="888699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2661231"/>
            <a:ext cx="1970433" cy="2010432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2669240"/>
            <a:ext cx="1999716" cy="1994413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2680877"/>
            <a:ext cx="1999716" cy="1971139"/>
          </a:xfrm>
          <a:prstGeom prst="rect">
            <a:avLst/>
          </a:prstGeom>
        </p:spPr>
      </p:pic>
      <p:pic>
        <p:nvPicPr>
          <p:cNvPr id="89" name="Imagen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2687635"/>
            <a:ext cx="1999716" cy="1957623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2661231"/>
            <a:ext cx="1999716" cy="2010432"/>
          </a:xfrm>
          <a:prstGeom prst="rect">
            <a:avLst/>
          </a:prstGeom>
        </p:spPr>
      </p:pic>
      <p:sp>
        <p:nvSpPr>
          <p:cNvPr id="91" name="Rectángulo 90"/>
          <p:cNvSpPr/>
          <p:nvPr/>
        </p:nvSpPr>
        <p:spPr>
          <a:xfrm>
            <a:off x="1331208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3409520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5487832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7566145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6" name="Rectángulo 95"/>
          <p:cNvSpPr/>
          <p:nvPr/>
        </p:nvSpPr>
        <p:spPr>
          <a:xfrm>
            <a:off x="9644458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7" name="Imagen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4555118"/>
            <a:ext cx="1970433" cy="2010432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4563127"/>
            <a:ext cx="1999716" cy="1994413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4574764"/>
            <a:ext cx="1999716" cy="1971139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4581522"/>
            <a:ext cx="1999716" cy="1957623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4555118"/>
            <a:ext cx="1999716" cy="2010432"/>
          </a:xfrm>
          <a:prstGeom prst="rect">
            <a:avLst/>
          </a:prstGeom>
        </p:spPr>
      </p:pic>
      <p:sp>
        <p:nvSpPr>
          <p:cNvPr id="102" name="Rectángulo 101"/>
          <p:cNvSpPr/>
          <p:nvPr/>
        </p:nvSpPr>
        <p:spPr>
          <a:xfrm>
            <a:off x="1331208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3" name="Rectángulo 102"/>
          <p:cNvSpPr/>
          <p:nvPr/>
        </p:nvSpPr>
        <p:spPr>
          <a:xfrm>
            <a:off x="3409520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5" name="Rectángulo 104"/>
          <p:cNvSpPr/>
          <p:nvPr/>
        </p:nvSpPr>
        <p:spPr>
          <a:xfrm>
            <a:off x="5487832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6" name="Rectángulo 105"/>
          <p:cNvSpPr/>
          <p:nvPr/>
        </p:nvSpPr>
        <p:spPr>
          <a:xfrm>
            <a:off x="7566145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9644458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8119974" y="6500131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1527858" y="968251"/>
            <a:ext cx="1215342" cy="174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Rectángulo 107"/>
          <p:cNvSpPr/>
          <p:nvPr/>
        </p:nvSpPr>
        <p:spPr>
          <a:xfrm>
            <a:off x="1518872" y="2931346"/>
            <a:ext cx="1354018" cy="17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491645" y="4881271"/>
            <a:ext cx="1311266" cy="17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5671595" y="1026342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5657960" y="2989438"/>
            <a:ext cx="1399409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5632166" y="4939363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3575832" y="1056892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3562197" y="3019988"/>
            <a:ext cx="1399409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3536403" y="4969913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7723998" y="1084976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7708419" y="3000598"/>
            <a:ext cx="127166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7709687" y="4950522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9800928" y="1036166"/>
            <a:ext cx="1253310" cy="1621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9800928" y="3000082"/>
            <a:ext cx="1294172" cy="16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9800928" y="5033347"/>
            <a:ext cx="1253310" cy="16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27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5902953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 rot="16200000">
            <a:off x="10816488" y="5619668"/>
            <a:ext cx="2501005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05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502772" y="113427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Rectángulo 89"/>
          <p:cNvSpPr/>
          <p:nvPr/>
        </p:nvSpPr>
        <p:spPr>
          <a:xfrm>
            <a:off x="3205654" y="10966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Rectángulo 90"/>
          <p:cNvSpPr/>
          <p:nvPr/>
        </p:nvSpPr>
        <p:spPr>
          <a:xfrm>
            <a:off x="4919316" y="1130268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Rectángulo 91"/>
          <p:cNvSpPr/>
          <p:nvPr/>
        </p:nvSpPr>
        <p:spPr>
          <a:xfrm>
            <a:off x="6658896" y="115315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Rectángulo 92"/>
          <p:cNvSpPr/>
          <p:nvPr/>
        </p:nvSpPr>
        <p:spPr>
          <a:xfrm>
            <a:off x="8354402" y="1139653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Rectángulo 93"/>
          <p:cNvSpPr/>
          <p:nvPr/>
        </p:nvSpPr>
        <p:spPr>
          <a:xfrm>
            <a:off x="10036102" y="1153151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1454656" y="293573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3109302" y="294433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4822964" y="2977984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6603128" y="297792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8324568" y="295855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10136840" y="297792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1461405" y="486281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3165542" y="488732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4878889" y="48492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6570317" y="484921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8322861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10024947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991615"/>
            <a:ext cx="1521712" cy="180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965263"/>
            <a:ext cx="1497500" cy="18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770223"/>
            <a:ext cx="1511832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990773"/>
            <a:ext cx="1530550" cy="180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521712" cy="180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697813"/>
            <a:ext cx="1522027" cy="180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770223"/>
            <a:ext cx="1499150" cy="180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965263"/>
            <a:ext cx="1518850" cy="180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965263"/>
            <a:ext cx="1528850" cy="180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965261"/>
            <a:ext cx="1511050" cy="180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770223"/>
            <a:ext cx="1499144" cy="180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28" y="4697813"/>
            <a:ext cx="1511059" cy="1800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49" y="4697813"/>
            <a:ext cx="1528845" cy="1800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28" y="4697813"/>
            <a:ext cx="1518838" cy="180000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770223"/>
            <a:ext cx="1497510" cy="1800000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770223"/>
            <a:ext cx="1522027" cy="18000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6" y="4697813"/>
            <a:ext cx="1530550" cy="180000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69" y="4697813"/>
            <a:ext cx="1521712" cy="1800000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31208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04261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2508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5120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54334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31722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186009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59062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27989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00601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09135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686523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094953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68006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18883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791495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618079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595467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0" name="Rectángulo 139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lipse 89"/>
          <p:cNvSpPr/>
          <p:nvPr/>
        </p:nvSpPr>
        <p:spPr>
          <a:xfrm>
            <a:off x="9820370" y="508804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52" y="4958897"/>
            <a:ext cx="1521712" cy="1516116"/>
          </a:xfrm>
          <a:prstGeom prst="rect">
            <a:avLst/>
          </a:prstGeom>
        </p:spPr>
      </p:pic>
      <p:sp>
        <p:nvSpPr>
          <p:cNvPr id="86" name="Elipse 85"/>
          <p:cNvSpPr/>
          <p:nvPr/>
        </p:nvSpPr>
        <p:spPr>
          <a:xfrm>
            <a:off x="9969730" y="3038333"/>
            <a:ext cx="1378072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914380"/>
            <a:ext cx="1499150" cy="1511686"/>
          </a:xfrm>
          <a:prstGeom prst="rect">
            <a:avLst/>
          </a:prstGeom>
        </p:spPr>
      </p:pic>
      <p:sp>
        <p:nvSpPr>
          <p:cNvPr id="60" name="Elipse 59"/>
          <p:cNvSpPr/>
          <p:nvPr/>
        </p:nvSpPr>
        <p:spPr>
          <a:xfrm>
            <a:off x="4762762" y="30648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74"/>
          <p:cNvSpPr/>
          <p:nvPr/>
        </p:nvSpPr>
        <p:spPr>
          <a:xfrm>
            <a:off x="6460073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>
            <a:off x="1383271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1327302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1309228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>
            <a:off x="3080582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/>
          <p:cNvSpPr/>
          <p:nvPr/>
        </p:nvSpPr>
        <p:spPr>
          <a:xfrm>
            <a:off x="3024613" y="3026252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/>
          <p:cNvSpPr/>
          <p:nvPr/>
        </p:nvSpPr>
        <p:spPr>
          <a:xfrm>
            <a:off x="3006539" y="5077001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/>
          <p:cNvSpPr/>
          <p:nvPr/>
        </p:nvSpPr>
        <p:spPr>
          <a:xfrm>
            <a:off x="4818731" y="127747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Elipse 61"/>
          <p:cNvSpPr/>
          <p:nvPr/>
        </p:nvSpPr>
        <p:spPr>
          <a:xfrm>
            <a:off x="4744688" y="511561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/>
          <p:cNvSpPr/>
          <p:nvPr/>
        </p:nvSpPr>
        <p:spPr>
          <a:xfrm>
            <a:off x="6516042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75"/>
          <p:cNvSpPr/>
          <p:nvPr/>
        </p:nvSpPr>
        <p:spPr>
          <a:xfrm>
            <a:off x="6441999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76"/>
          <p:cNvSpPr/>
          <p:nvPr/>
        </p:nvSpPr>
        <p:spPr>
          <a:xfrm>
            <a:off x="8212645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77"/>
          <p:cNvSpPr/>
          <p:nvPr/>
        </p:nvSpPr>
        <p:spPr>
          <a:xfrm>
            <a:off x="8156676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78"/>
          <p:cNvSpPr/>
          <p:nvPr/>
        </p:nvSpPr>
        <p:spPr>
          <a:xfrm>
            <a:off x="8138602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Elipse 79"/>
          <p:cNvSpPr/>
          <p:nvPr/>
        </p:nvSpPr>
        <p:spPr>
          <a:xfrm>
            <a:off x="9909956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1135288"/>
            <a:ext cx="1521712" cy="15126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1121494"/>
            <a:ext cx="1497500" cy="14875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919336"/>
            <a:ext cx="1511832" cy="15017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1129040"/>
            <a:ext cx="1530550" cy="15234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915326"/>
            <a:ext cx="1521712" cy="15097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962046"/>
            <a:ext cx="1522027" cy="15129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1111786"/>
            <a:ext cx="1518850" cy="1506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1095164"/>
            <a:ext cx="1528850" cy="15401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1108504"/>
            <a:ext cx="1511050" cy="1513513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923407"/>
            <a:ext cx="1499144" cy="1493631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2" y="4974007"/>
            <a:ext cx="1511059" cy="150100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0" y="4934820"/>
            <a:ext cx="1528845" cy="1540193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85" y="4968071"/>
            <a:ext cx="1518838" cy="150694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929086"/>
            <a:ext cx="1497510" cy="1482274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913739"/>
            <a:ext cx="1522027" cy="1512967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84" y="4951548"/>
            <a:ext cx="1530550" cy="1523465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53840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26893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4772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7384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76966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54354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208641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81694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302522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120314" y="394543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31767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709155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116605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89658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210486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8033864" y="593140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757237" y="598436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617119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5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1355371" y="5352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l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a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f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D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i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n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FE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d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e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c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u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s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endParaRPr lang="es-ES" sz="5400" b="0" cap="none" spc="0" dirty="0">
              <a:ln w="28575">
                <a:noFill/>
              </a:ln>
              <a:solidFill>
                <a:srgbClr val="B55B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1038" y="-16563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solidFill>
                    <a:sysClr val="windowText" lastClr="000000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Orla fin de curso</a:t>
            </a:r>
            <a:endParaRPr lang="es-ES" sz="5400" b="0" cap="none" spc="0" dirty="0">
              <a:ln w="28575">
                <a:solidFill>
                  <a:sysClr val="windowText" lastClr="000000"/>
                </a:solidFill>
              </a:ln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177" y="13916"/>
            <a:ext cx="751510" cy="1030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9611" y="842181"/>
            <a:ext cx="775076" cy="10301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4548" y="1670445"/>
            <a:ext cx="780139" cy="103013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03961" y="2498709"/>
            <a:ext cx="870726" cy="1030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4881" y="3326974"/>
            <a:ext cx="729806" cy="1030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35539" y="4155239"/>
            <a:ext cx="739148" cy="10301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829" y="4983503"/>
            <a:ext cx="750858" cy="10301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7091" y="5811766"/>
            <a:ext cx="727596" cy="10301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08">
            <a:off x="441981" y="190028"/>
            <a:ext cx="502419" cy="13596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" y="5900283"/>
            <a:ext cx="1022109" cy="95771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" y="2824059"/>
            <a:ext cx="854515" cy="978646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732237"/>
            <a:ext cx="1970433" cy="2010432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740246"/>
            <a:ext cx="1999716" cy="1994413"/>
          </a:xfrm>
          <a:prstGeom prst="rect">
            <a:avLst/>
          </a:prstGeom>
        </p:spPr>
      </p:pic>
      <p:pic>
        <p:nvPicPr>
          <p:cNvPr id="74" name="Imagen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751883"/>
            <a:ext cx="1999716" cy="1971139"/>
          </a:xfrm>
          <a:prstGeom prst="rect">
            <a:avLst/>
          </a:prstGeom>
        </p:spPr>
      </p:pic>
      <p:pic>
        <p:nvPicPr>
          <p:cNvPr id="75" name="Imagen 7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758641"/>
            <a:ext cx="1999716" cy="1957623"/>
          </a:xfrm>
          <a:prstGeom prst="rect">
            <a:avLst/>
          </a:prstGeom>
        </p:spPr>
      </p:pic>
      <p:pic>
        <p:nvPicPr>
          <p:cNvPr id="76" name="Imagen 7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732237"/>
            <a:ext cx="1999716" cy="2010432"/>
          </a:xfrm>
          <a:prstGeom prst="rect">
            <a:avLst/>
          </a:prstGeom>
        </p:spPr>
      </p:pic>
      <p:sp>
        <p:nvSpPr>
          <p:cNvPr id="78" name="Rectángulo 7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340952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5487832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7566145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964445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83" name="Imagen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2579951"/>
            <a:ext cx="1970433" cy="2010432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2587960"/>
            <a:ext cx="1999716" cy="1994413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2599597"/>
            <a:ext cx="1999716" cy="1971139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2606355"/>
            <a:ext cx="1999716" cy="1957623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2579951"/>
            <a:ext cx="1999716" cy="2010432"/>
          </a:xfrm>
          <a:prstGeom prst="rect">
            <a:avLst/>
          </a:prstGeom>
        </p:spPr>
      </p:pic>
      <p:sp>
        <p:nvSpPr>
          <p:cNvPr id="89" name="Rectángulo 88"/>
          <p:cNvSpPr/>
          <p:nvPr/>
        </p:nvSpPr>
        <p:spPr>
          <a:xfrm>
            <a:off x="1331208" y="37938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0" name="Rectángulo 89"/>
          <p:cNvSpPr/>
          <p:nvPr/>
        </p:nvSpPr>
        <p:spPr>
          <a:xfrm>
            <a:off x="3409520" y="37938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5487832" y="37938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7566145" y="37938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9644458" y="37938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4" name="Imagen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4433198"/>
            <a:ext cx="1970433" cy="2010432"/>
          </a:xfrm>
          <a:prstGeom prst="rect">
            <a:avLst/>
          </a:prstGeom>
        </p:spPr>
      </p:pic>
      <p:pic>
        <p:nvPicPr>
          <p:cNvPr id="96" name="Imagen 9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4441207"/>
            <a:ext cx="1999716" cy="1994413"/>
          </a:xfrm>
          <a:prstGeom prst="rect">
            <a:avLst/>
          </a:prstGeom>
        </p:spPr>
      </p:pic>
      <p:pic>
        <p:nvPicPr>
          <p:cNvPr id="97" name="Imagen 9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4452844"/>
            <a:ext cx="1999716" cy="1971139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4459602"/>
            <a:ext cx="1999716" cy="1957623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4433198"/>
            <a:ext cx="1999716" cy="2010432"/>
          </a:xfrm>
          <a:prstGeom prst="rect">
            <a:avLst/>
          </a:prstGeom>
        </p:spPr>
      </p:pic>
      <p:sp>
        <p:nvSpPr>
          <p:cNvPr id="100" name="Rectángulo 99"/>
          <p:cNvSpPr/>
          <p:nvPr/>
        </p:nvSpPr>
        <p:spPr>
          <a:xfrm>
            <a:off x="1331208" y="564707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1" name="Rectángulo 100"/>
          <p:cNvSpPr/>
          <p:nvPr/>
        </p:nvSpPr>
        <p:spPr>
          <a:xfrm>
            <a:off x="3409520" y="564707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2" name="Rectángulo 101"/>
          <p:cNvSpPr/>
          <p:nvPr/>
        </p:nvSpPr>
        <p:spPr>
          <a:xfrm>
            <a:off x="5487832" y="564707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3" name="Rectángulo 102"/>
          <p:cNvSpPr/>
          <p:nvPr/>
        </p:nvSpPr>
        <p:spPr>
          <a:xfrm>
            <a:off x="7566145" y="564707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5" name="Rectángulo 104"/>
          <p:cNvSpPr/>
          <p:nvPr/>
        </p:nvSpPr>
        <p:spPr>
          <a:xfrm>
            <a:off x="9644458" y="564707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24" name="Rectángulo 123"/>
          <p:cNvSpPr/>
          <p:nvPr/>
        </p:nvSpPr>
        <p:spPr>
          <a:xfrm>
            <a:off x="3434783" y="6271431"/>
            <a:ext cx="1274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2023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25" name="Rectángulo 124"/>
          <p:cNvSpPr/>
          <p:nvPr/>
        </p:nvSpPr>
        <p:spPr>
          <a:xfrm>
            <a:off x="1299736" y="6255581"/>
            <a:ext cx="567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65EB6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</a:t>
            </a:r>
            <a:endParaRPr lang="es-ES" b="0" cap="none" spc="0" dirty="0">
              <a:ln w="76200">
                <a:solidFill>
                  <a:srgbClr val="B65EB6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26" name="Rectángulo 125"/>
          <p:cNvSpPr/>
          <p:nvPr/>
        </p:nvSpPr>
        <p:spPr>
          <a:xfrm>
            <a:off x="1705599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99FFCC"/>
                  </a:solidFill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u</a:t>
            </a:r>
            <a:endParaRPr lang="es-ES" b="0" cap="none" spc="0" dirty="0">
              <a:ln w="76200">
                <a:solidFill>
                  <a:srgbClr val="99FFCC"/>
                </a:solidFill>
              </a:ln>
              <a:solidFill>
                <a:srgbClr val="E25A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2074131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r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28" name="Rectángulo 127"/>
          <p:cNvSpPr/>
          <p:nvPr/>
        </p:nvSpPr>
        <p:spPr>
          <a:xfrm>
            <a:off x="2442663" y="6284246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s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29" name="Rectángulo 128"/>
          <p:cNvSpPr/>
          <p:nvPr/>
        </p:nvSpPr>
        <p:spPr>
          <a:xfrm>
            <a:off x="2839102" y="6284245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E25A87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o</a:t>
            </a:r>
            <a:endParaRPr lang="es-ES" b="0" cap="none" spc="0" dirty="0">
              <a:ln w="76200">
                <a:solidFill>
                  <a:srgbClr val="E25A87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30" name="Rectángulo 129"/>
          <p:cNvSpPr/>
          <p:nvPr/>
        </p:nvSpPr>
        <p:spPr>
          <a:xfrm>
            <a:off x="5161882" y="6284244"/>
            <a:ext cx="1285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2024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31" name="Rectángulo 130"/>
          <p:cNvSpPr/>
          <p:nvPr/>
        </p:nvSpPr>
        <p:spPr>
          <a:xfrm>
            <a:off x="4775216" y="6272337"/>
            <a:ext cx="330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55BB5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-</a:t>
            </a:r>
            <a:endParaRPr lang="es-ES" b="0" cap="none" spc="0" dirty="0">
              <a:ln w="76200">
                <a:solidFill>
                  <a:srgbClr val="B55BB5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32" name="Rectángulo 131"/>
          <p:cNvSpPr/>
          <p:nvPr/>
        </p:nvSpPr>
        <p:spPr>
          <a:xfrm>
            <a:off x="885365" y="6253465"/>
            <a:ext cx="6015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Curso 2023 - 2024</a:t>
            </a:r>
            <a:endParaRPr lang="es-ES" sz="3200" b="0" cap="none" spc="0" dirty="0">
              <a:ln w="7620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33" name="Rectángulo 132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1355371" y="5352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l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a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f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D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i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n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FE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d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e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c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u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s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endParaRPr lang="es-ES" sz="5400" b="0" cap="none" spc="0" dirty="0">
              <a:ln w="28575">
                <a:noFill/>
              </a:ln>
              <a:solidFill>
                <a:srgbClr val="B55B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1038" y="-16563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solidFill>
                    <a:sysClr val="windowText" lastClr="000000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Orla fin de curso</a:t>
            </a:r>
            <a:endParaRPr lang="es-ES" sz="5400" b="0" cap="none" spc="0" dirty="0">
              <a:ln w="28575">
                <a:solidFill>
                  <a:sysClr val="windowText" lastClr="000000"/>
                </a:solidFill>
              </a:ln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177" y="13916"/>
            <a:ext cx="751510" cy="1030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9611" y="842181"/>
            <a:ext cx="775076" cy="10301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4548" y="1670445"/>
            <a:ext cx="780139" cy="103013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03961" y="2498709"/>
            <a:ext cx="870726" cy="1030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4881" y="3326974"/>
            <a:ext cx="729806" cy="1030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35539" y="4155239"/>
            <a:ext cx="739148" cy="10301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829" y="4983503"/>
            <a:ext cx="750858" cy="10301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7091" y="5811766"/>
            <a:ext cx="727596" cy="10301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08">
            <a:off x="441981" y="190028"/>
            <a:ext cx="502419" cy="13596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" y="5900283"/>
            <a:ext cx="1022109" cy="95771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" y="2824059"/>
            <a:ext cx="854515" cy="978646"/>
          </a:xfrm>
          <a:prstGeom prst="rect">
            <a:avLst/>
          </a:prstGeom>
        </p:spPr>
      </p:pic>
      <p:pic>
        <p:nvPicPr>
          <p:cNvPr id="124" name="Imagen 1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11698"/>
            <a:ext cx="1599556" cy="1922658"/>
          </a:xfrm>
          <a:prstGeom prst="rect">
            <a:avLst/>
          </a:prstGeom>
        </p:spPr>
      </p:pic>
      <p:pic>
        <p:nvPicPr>
          <p:cNvPr id="125" name="Imagen 1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15326"/>
            <a:ext cx="1614853" cy="1922658"/>
          </a:xfrm>
          <a:prstGeom prst="rect">
            <a:avLst/>
          </a:prstGeom>
        </p:spPr>
      </p:pic>
      <p:pic>
        <p:nvPicPr>
          <p:cNvPr id="126" name="Imagen 1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576425"/>
            <a:ext cx="1634841" cy="1922659"/>
          </a:xfrm>
          <a:prstGeom prst="rect">
            <a:avLst/>
          </a:prstGeom>
        </p:spPr>
      </p:pic>
      <p:pic>
        <p:nvPicPr>
          <p:cNvPr id="127" name="Imagen 1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341151"/>
            <a:ext cx="1625743" cy="1922658"/>
          </a:xfrm>
          <a:prstGeom prst="rect">
            <a:avLst/>
          </a:prstGeom>
        </p:spPr>
      </p:pic>
      <p:pic>
        <p:nvPicPr>
          <p:cNvPr id="128" name="Imagen 1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576427"/>
            <a:ext cx="1625407" cy="1922658"/>
          </a:xfrm>
          <a:prstGeom prst="rect">
            <a:avLst/>
          </a:prstGeom>
        </p:spPr>
      </p:pic>
      <p:pic>
        <p:nvPicPr>
          <p:cNvPr id="129" name="Imagen 1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6" y="811698"/>
            <a:ext cx="1601300" cy="1922658"/>
          </a:xfrm>
          <a:prstGeom prst="rect">
            <a:avLst/>
          </a:prstGeom>
        </p:spPr>
      </p:pic>
      <p:pic>
        <p:nvPicPr>
          <p:cNvPr id="130" name="Imagen 1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11698"/>
            <a:ext cx="1622337" cy="1922658"/>
          </a:xfrm>
          <a:prstGeom prst="rect">
            <a:avLst/>
          </a:prstGeom>
        </p:spPr>
      </p:pic>
      <p:pic>
        <p:nvPicPr>
          <p:cNvPr id="131" name="Imagen 1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11698"/>
            <a:ext cx="1633025" cy="1922658"/>
          </a:xfrm>
          <a:prstGeom prst="rect">
            <a:avLst/>
          </a:prstGeom>
        </p:spPr>
      </p:pic>
      <p:pic>
        <p:nvPicPr>
          <p:cNvPr id="132" name="Imagen 1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811696"/>
            <a:ext cx="1614028" cy="1922659"/>
          </a:xfrm>
          <a:prstGeom prst="rect">
            <a:avLst/>
          </a:prstGeom>
        </p:spPr>
      </p:pic>
      <p:sp>
        <p:nvSpPr>
          <p:cNvPr id="133" name="Rectángulo 132"/>
          <p:cNvSpPr/>
          <p:nvPr/>
        </p:nvSpPr>
        <p:spPr>
          <a:xfrm>
            <a:off x="1331208" y="2227340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4" name="Rectángulo 133"/>
          <p:cNvSpPr/>
          <p:nvPr/>
        </p:nvSpPr>
        <p:spPr>
          <a:xfrm>
            <a:off x="3409520" y="2227340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5" name="Rectángulo 134"/>
          <p:cNvSpPr/>
          <p:nvPr/>
        </p:nvSpPr>
        <p:spPr>
          <a:xfrm>
            <a:off x="5487832" y="2227340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7566145" y="2227340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7" name="Rectángulo 136"/>
          <p:cNvSpPr/>
          <p:nvPr/>
        </p:nvSpPr>
        <p:spPr>
          <a:xfrm>
            <a:off x="9547735" y="2227340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138" name="Imagen 1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6" y="2576425"/>
            <a:ext cx="1614028" cy="1922659"/>
          </a:xfrm>
          <a:prstGeom prst="rect">
            <a:avLst/>
          </a:prstGeom>
        </p:spPr>
      </p:pic>
      <p:pic>
        <p:nvPicPr>
          <p:cNvPr id="139" name="Imagen 1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576427"/>
            <a:ext cx="1633025" cy="1922658"/>
          </a:xfrm>
          <a:prstGeom prst="rect">
            <a:avLst/>
          </a:prstGeom>
        </p:spPr>
      </p:pic>
      <p:pic>
        <p:nvPicPr>
          <p:cNvPr id="140" name="Imagen 1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367696"/>
            <a:ext cx="1622337" cy="1922658"/>
          </a:xfrm>
          <a:prstGeom prst="rect">
            <a:avLst/>
          </a:prstGeom>
        </p:spPr>
      </p:pic>
      <p:pic>
        <p:nvPicPr>
          <p:cNvPr id="141" name="Imagen 1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8" y="4367696"/>
            <a:ext cx="1601300" cy="1922658"/>
          </a:xfrm>
          <a:prstGeom prst="rect">
            <a:avLst/>
          </a:prstGeom>
        </p:spPr>
      </p:pic>
      <p:pic>
        <p:nvPicPr>
          <p:cNvPr id="142" name="Imagen 1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341151"/>
            <a:ext cx="1625407" cy="1922658"/>
          </a:xfrm>
          <a:prstGeom prst="rect">
            <a:avLst/>
          </a:prstGeom>
        </p:spPr>
      </p:pic>
      <p:pic>
        <p:nvPicPr>
          <p:cNvPr id="143" name="Imagen 1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391321"/>
            <a:ext cx="1599556" cy="1922658"/>
          </a:xfrm>
          <a:prstGeom prst="rect">
            <a:avLst/>
          </a:prstGeom>
        </p:spPr>
      </p:pic>
      <p:sp>
        <p:nvSpPr>
          <p:cNvPr id="144" name="Rectángulo 143"/>
          <p:cNvSpPr/>
          <p:nvPr/>
        </p:nvSpPr>
        <p:spPr>
          <a:xfrm>
            <a:off x="1331208" y="4008228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5" name="Rectángulo 144"/>
          <p:cNvSpPr/>
          <p:nvPr/>
        </p:nvSpPr>
        <p:spPr>
          <a:xfrm>
            <a:off x="3409520" y="4008228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6" name="Rectángulo 145"/>
          <p:cNvSpPr/>
          <p:nvPr/>
        </p:nvSpPr>
        <p:spPr>
          <a:xfrm>
            <a:off x="5487832" y="4008228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7" name="Rectángulo 146"/>
          <p:cNvSpPr/>
          <p:nvPr/>
        </p:nvSpPr>
        <p:spPr>
          <a:xfrm>
            <a:off x="7566145" y="4008228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8" name="Rectángulo 147"/>
          <p:cNvSpPr/>
          <p:nvPr/>
        </p:nvSpPr>
        <p:spPr>
          <a:xfrm>
            <a:off x="9547735" y="4008228"/>
            <a:ext cx="131221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54" name="Rectángulo 153"/>
          <p:cNvSpPr/>
          <p:nvPr/>
        </p:nvSpPr>
        <p:spPr>
          <a:xfrm>
            <a:off x="3434783" y="6271431"/>
            <a:ext cx="1274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2023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5" name="Rectángulo 154"/>
          <p:cNvSpPr/>
          <p:nvPr/>
        </p:nvSpPr>
        <p:spPr>
          <a:xfrm>
            <a:off x="1299736" y="6255581"/>
            <a:ext cx="567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65EB6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</a:t>
            </a:r>
            <a:endParaRPr lang="es-ES" b="0" cap="none" spc="0" dirty="0">
              <a:ln w="76200">
                <a:solidFill>
                  <a:srgbClr val="B65EB6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6" name="Rectángulo 155"/>
          <p:cNvSpPr/>
          <p:nvPr/>
        </p:nvSpPr>
        <p:spPr>
          <a:xfrm>
            <a:off x="1705599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99FFCC"/>
                  </a:solidFill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u</a:t>
            </a:r>
            <a:endParaRPr lang="es-ES" b="0" cap="none" spc="0" dirty="0">
              <a:ln w="76200">
                <a:solidFill>
                  <a:srgbClr val="99FFCC"/>
                </a:solidFill>
              </a:ln>
              <a:solidFill>
                <a:srgbClr val="E25A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7" name="Rectángulo 156"/>
          <p:cNvSpPr/>
          <p:nvPr/>
        </p:nvSpPr>
        <p:spPr>
          <a:xfrm>
            <a:off x="2074131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r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8" name="Rectángulo 157"/>
          <p:cNvSpPr/>
          <p:nvPr/>
        </p:nvSpPr>
        <p:spPr>
          <a:xfrm>
            <a:off x="2442663" y="6284246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s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9" name="Rectángulo 158"/>
          <p:cNvSpPr/>
          <p:nvPr/>
        </p:nvSpPr>
        <p:spPr>
          <a:xfrm>
            <a:off x="2839102" y="6284245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E25A87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o</a:t>
            </a:r>
            <a:endParaRPr lang="es-ES" b="0" cap="none" spc="0" dirty="0">
              <a:ln w="76200">
                <a:solidFill>
                  <a:srgbClr val="E25A87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60" name="Rectángulo 159"/>
          <p:cNvSpPr/>
          <p:nvPr/>
        </p:nvSpPr>
        <p:spPr>
          <a:xfrm>
            <a:off x="5161882" y="6284244"/>
            <a:ext cx="1285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2024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61" name="Rectángulo 160"/>
          <p:cNvSpPr/>
          <p:nvPr/>
        </p:nvSpPr>
        <p:spPr>
          <a:xfrm>
            <a:off x="4775216" y="6272337"/>
            <a:ext cx="330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55BB5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-</a:t>
            </a:r>
            <a:endParaRPr lang="es-ES" b="0" cap="none" spc="0" dirty="0">
              <a:ln w="76200">
                <a:solidFill>
                  <a:srgbClr val="B55BB5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62" name="Rectángulo 161"/>
          <p:cNvSpPr/>
          <p:nvPr/>
        </p:nvSpPr>
        <p:spPr>
          <a:xfrm>
            <a:off x="885365" y="6253465"/>
            <a:ext cx="6015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Curso 2023 - 2024</a:t>
            </a:r>
            <a:endParaRPr lang="es-ES" sz="3200" b="0" cap="none" spc="0" dirty="0">
              <a:ln w="7620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63" name="Rectángulo 162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1355371" y="5352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l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a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f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D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i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n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FE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d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e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c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u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s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endParaRPr lang="es-ES" sz="5400" b="0" cap="none" spc="0" dirty="0">
              <a:ln w="28575">
                <a:noFill/>
              </a:ln>
              <a:solidFill>
                <a:srgbClr val="B55B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1038" y="-16563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solidFill>
                    <a:sysClr val="windowText" lastClr="000000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Orla fin de curso</a:t>
            </a:r>
            <a:endParaRPr lang="es-ES" sz="5400" b="0" cap="none" spc="0" dirty="0">
              <a:ln w="28575">
                <a:solidFill>
                  <a:sysClr val="windowText" lastClr="000000"/>
                </a:solidFill>
              </a:ln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177" y="13916"/>
            <a:ext cx="751510" cy="1030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9611" y="842181"/>
            <a:ext cx="775076" cy="10301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4548" y="1670445"/>
            <a:ext cx="780139" cy="103013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03961" y="2498709"/>
            <a:ext cx="870726" cy="1030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4881" y="3326974"/>
            <a:ext cx="729806" cy="1030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35539" y="4155239"/>
            <a:ext cx="739148" cy="10301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829" y="4983503"/>
            <a:ext cx="750858" cy="10301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7091" y="5811766"/>
            <a:ext cx="727596" cy="10301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08">
            <a:off x="441981" y="190028"/>
            <a:ext cx="502419" cy="13596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" y="5900283"/>
            <a:ext cx="1022109" cy="95771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" y="2824059"/>
            <a:ext cx="854515" cy="978646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3334995" y="6096335"/>
            <a:ext cx="1274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2023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199948" y="6080485"/>
            <a:ext cx="567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65EB6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</a:t>
            </a:r>
            <a:endParaRPr lang="es-ES" b="0" cap="none" spc="0" dirty="0">
              <a:ln w="76200">
                <a:solidFill>
                  <a:srgbClr val="B65EB6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605811" y="6109151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99FFCC"/>
                  </a:solidFill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u</a:t>
            </a:r>
            <a:endParaRPr lang="es-ES" b="0" cap="none" spc="0" dirty="0">
              <a:ln w="76200">
                <a:solidFill>
                  <a:srgbClr val="99FFCC"/>
                </a:solidFill>
              </a:ln>
              <a:solidFill>
                <a:srgbClr val="E25A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974343" y="6109151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r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342875" y="6109150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s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739314" y="6109149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E25A87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o</a:t>
            </a:r>
            <a:endParaRPr lang="es-ES" b="0" cap="none" spc="0" dirty="0">
              <a:ln w="76200">
                <a:solidFill>
                  <a:srgbClr val="E25A87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062094" y="6109148"/>
            <a:ext cx="1285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2024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675428" y="6097241"/>
            <a:ext cx="330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55BB5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-</a:t>
            </a:r>
            <a:endParaRPr lang="es-ES" b="0" cap="none" spc="0" dirty="0">
              <a:ln w="76200">
                <a:solidFill>
                  <a:srgbClr val="B55BB5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785577" y="6078369"/>
            <a:ext cx="6015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Curso 2023 - 2024</a:t>
            </a:r>
            <a:endParaRPr lang="es-ES" sz="3200" b="0" cap="none" spc="0" dirty="0">
              <a:ln w="7620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83" name="Elipse 82"/>
          <p:cNvSpPr/>
          <p:nvPr/>
        </p:nvSpPr>
        <p:spPr>
          <a:xfrm>
            <a:off x="9886783" y="4531575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665" y="4402425"/>
            <a:ext cx="1521712" cy="1516116"/>
          </a:xfrm>
          <a:prstGeom prst="rect">
            <a:avLst/>
          </a:prstGeom>
        </p:spPr>
      </p:pic>
      <p:sp>
        <p:nvSpPr>
          <p:cNvPr id="85" name="Elipse 84"/>
          <p:cNvSpPr/>
          <p:nvPr/>
        </p:nvSpPr>
        <p:spPr>
          <a:xfrm>
            <a:off x="9969731" y="2864040"/>
            <a:ext cx="1378072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6" name="Imagen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7" y="2740087"/>
            <a:ext cx="1499150" cy="1511686"/>
          </a:xfrm>
          <a:prstGeom prst="rect">
            <a:avLst/>
          </a:prstGeom>
        </p:spPr>
      </p:pic>
      <p:sp>
        <p:nvSpPr>
          <p:cNvPr id="87" name="Elipse 86"/>
          <p:cNvSpPr/>
          <p:nvPr/>
        </p:nvSpPr>
        <p:spPr>
          <a:xfrm>
            <a:off x="4762763" y="2890575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6460074" y="287126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Elipse 88"/>
          <p:cNvSpPr/>
          <p:nvPr/>
        </p:nvSpPr>
        <p:spPr>
          <a:xfrm>
            <a:off x="1383271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Elipse 89"/>
          <p:cNvSpPr/>
          <p:nvPr/>
        </p:nvSpPr>
        <p:spPr>
          <a:xfrm>
            <a:off x="1327303" y="287126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Elipse 90"/>
          <p:cNvSpPr/>
          <p:nvPr/>
        </p:nvSpPr>
        <p:spPr>
          <a:xfrm>
            <a:off x="1375641" y="453983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91"/>
          <p:cNvSpPr/>
          <p:nvPr/>
        </p:nvSpPr>
        <p:spPr>
          <a:xfrm>
            <a:off x="3080582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92"/>
          <p:cNvSpPr/>
          <p:nvPr/>
        </p:nvSpPr>
        <p:spPr>
          <a:xfrm>
            <a:off x="3024614" y="285195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93"/>
          <p:cNvSpPr/>
          <p:nvPr/>
        </p:nvSpPr>
        <p:spPr>
          <a:xfrm>
            <a:off x="3072952" y="452052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Elipse 94"/>
          <p:cNvSpPr/>
          <p:nvPr/>
        </p:nvSpPr>
        <p:spPr>
          <a:xfrm>
            <a:off x="4818731" y="127747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Elipse 95"/>
          <p:cNvSpPr/>
          <p:nvPr/>
        </p:nvSpPr>
        <p:spPr>
          <a:xfrm>
            <a:off x="4811101" y="4559145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Elipse 96"/>
          <p:cNvSpPr/>
          <p:nvPr/>
        </p:nvSpPr>
        <p:spPr>
          <a:xfrm>
            <a:off x="6516042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Elipse 97"/>
          <p:cNvSpPr/>
          <p:nvPr/>
        </p:nvSpPr>
        <p:spPr>
          <a:xfrm>
            <a:off x="6508412" y="453983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Elipse 98"/>
          <p:cNvSpPr/>
          <p:nvPr/>
        </p:nvSpPr>
        <p:spPr>
          <a:xfrm>
            <a:off x="8212645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Elipse 99"/>
          <p:cNvSpPr/>
          <p:nvPr/>
        </p:nvSpPr>
        <p:spPr>
          <a:xfrm>
            <a:off x="8156677" y="287126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Elipse 100"/>
          <p:cNvSpPr/>
          <p:nvPr/>
        </p:nvSpPr>
        <p:spPr>
          <a:xfrm>
            <a:off x="8205015" y="453983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Elipse 101"/>
          <p:cNvSpPr/>
          <p:nvPr/>
        </p:nvSpPr>
        <p:spPr>
          <a:xfrm>
            <a:off x="9909956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" name="Imagen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1135288"/>
            <a:ext cx="1521712" cy="1512654"/>
          </a:xfrm>
          <a:prstGeom prst="rect">
            <a:avLst/>
          </a:prstGeom>
        </p:spPr>
      </p:pic>
      <p:pic>
        <p:nvPicPr>
          <p:cNvPr id="104" name="Imagen 10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1121494"/>
            <a:ext cx="1497500" cy="1487537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2" y="2745043"/>
            <a:ext cx="1511832" cy="1501773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1129040"/>
            <a:ext cx="1530550" cy="1523465"/>
          </a:xfrm>
          <a:prstGeom prst="rect">
            <a:avLst/>
          </a:prstGeom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2741033"/>
            <a:ext cx="1521712" cy="1509793"/>
          </a:xfrm>
          <a:prstGeom prst="rect">
            <a:avLst/>
          </a:prstGeom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52" y="4405574"/>
            <a:ext cx="1522027" cy="1512967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1111786"/>
            <a:ext cx="1518850" cy="1506953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1095164"/>
            <a:ext cx="1528850" cy="1540198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1108504"/>
            <a:ext cx="1511050" cy="1513513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9" y="2749114"/>
            <a:ext cx="1499144" cy="1493631"/>
          </a:xfrm>
          <a:prstGeom prst="rect">
            <a:avLst/>
          </a:prstGeom>
        </p:spPr>
      </p:pic>
      <p:pic>
        <p:nvPicPr>
          <p:cNvPr id="113" name="Imagen 1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55" y="4417535"/>
            <a:ext cx="1511059" cy="1501006"/>
          </a:xfrm>
          <a:prstGeom prst="rect">
            <a:avLst/>
          </a:prstGeom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33" y="4378348"/>
            <a:ext cx="1528845" cy="1540193"/>
          </a:xfrm>
          <a:prstGeom prst="rect">
            <a:avLst/>
          </a:prstGeom>
        </p:spPr>
      </p:pic>
      <p:pic>
        <p:nvPicPr>
          <p:cNvPr id="115" name="Imagen 1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298" y="4411599"/>
            <a:ext cx="1518838" cy="1506942"/>
          </a:xfrm>
          <a:prstGeom prst="rect">
            <a:avLst/>
          </a:prstGeom>
        </p:spPr>
      </p:pic>
      <p:pic>
        <p:nvPicPr>
          <p:cNvPr id="116" name="Imagen 1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30" y="2754793"/>
            <a:ext cx="1497510" cy="1482274"/>
          </a:xfrm>
          <a:prstGeom prst="rect">
            <a:avLst/>
          </a:prstGeom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3" y="2739446"/>
            <a:ext cx="1522027" cy="1512967"/>
          </a:xfrm>
          <a:prstGeom prst="rect">
            <a:avLst/>
          </a:prstGeom>
        </p:spPr>
      </p:pic>
      <p:pic>
        <p:nvPicPr>
          <p:cNvPr id="118" name="Imagen 1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97" y="4395076"/>
            <a:ext cx="1530550" cy="1523465"/>
          </a:xfrm>
          <a:prstGeom prst="rect">
            <a:avLst/>
          </a:prstGeom>
        </p:spPr>
      </p:pic>
      <p:sp>
        <p:nvSpPr>
          <p:cNvPr id="119" name="Rectángulo 118"/>
          <p:cNvSpPr/>
          <p:nvPr/>
        </p:nvSpPr>
        <p:spPr>
          <a:xfrm>
            <a:off x="1353840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0" name="Rectángulo 119"/>
          <p:cNvSpPr/>
          <p:nvPr/>
        </p:nvSpPr>
        <p:spPr>
          <a:xfrm>
            <a:off x="3126893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1" name="Rectángulo 120"/>
          <p:cNvSpPr/>
          <p:nvPr/>
        </p:nvSpPr>
        <p:spPr>
          <a:xfrm>
            <a:off x="644772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2" name="Rectángulo 121"/>
          <p:cNvSpPr/>
          <p:nvPr/>
        </p:nvSpPr>
        <p:spPr>
          <a:xfrm>
            <a:off x="817384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3" name="Rectángulo 122"/>
          <p:cNvSpPr/>
          <p:nvPr/>
        </p:nvSpPr>
        <p:spPr>
          <a:xfrm>
            <a:off x="9876966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4" name="Rectángulo 123"/>
          <p:cNvSpPr/>
          <p:nvPr/>
        </p:nvSpPr>
        <p:spPr>
          <a:xfrm>
            <a:off x="4854354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5" name="Rectángulo 124"/>
          <p:cNvSpPr/>
          <p:nvPr/>
        </p:nvSpPr>
        <p:spPr>
          <a:xfrm>
            <a:off x="1208642" y="379141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6" name="Rectángulo 125"/>
          <p:cNvSpPr/>
          <p:nvPr/>
        </p:nvSpPr>
        <p:spPr>
          <a:xfrm>
            <a:off x="2981695" y="379141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6302523" y="379141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8" name="Rectángulo 127"/>
          <p:cNvSpPr/>
          <p:nvPr/>
        </p:nvSpPr>
        <p:spPr>
          <a:xfrm>
            <a:off x="8120315" y="377114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9" name="Rectángulo 128"/>
          <p:cNvSpPr/>
          <p:nvPr/>
        </p:nvSpPr>
        <p:spPr>
          <a:xfrm>
            <a:off x="9731768" y="379141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0" name="Rectángulo 129"/>
          <p:cNvSpPr/>
          <p:nvPr/>
        </p:nvSpPr>
        <p:spPr>
          <a:xfrm>
            <a:off x="4709156" y="3791418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1" name="Rectángulo 130"/>
          <p:cNvSpPr/>
          <p:nvPr/>
        </p:nvSpPr>
        <p:spPr>
          <a:xfrm>
            <a:off x="1183018" y="5365645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2" name="Rectángulo 131"/>
          <p:cNvSpPr/>
          <p:nvPr/>
        </p:nvSpPr>
        <p:spPr>
          <a:xfrm>
            <a:off x="2956071" y="5365645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3" name="Rectángulo 132"/>
          <p:cNvSpPr/>
          <p:nvPr/>
        </p:nvSpPr>
        <p:spPr>
          <a:xfrm>
            <a:off x="6276899" y="5365645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4" name="Rectángulo 133"/>
          <p:cNvSpPr/>
          <p:nvPr/>
        </p:nvSpPr>
        <p:spPr>
          <a:xfrm>
            <a:off x="8100277" y="5374935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5" name="Rectángulo 134"/>
          <p:cNvSpPr/>
          <p:nvPr/>
        </p:nvSpPr>
        <p:spPr>
          <a:xfrm>
            <a:off x="9823650" y="5427895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4683532" y="5365645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7" name="Rectángulo 136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1355371" y="5352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l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a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f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D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i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n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FE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d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e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c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u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s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endParaRPr lang="es-ES" sz="5400" b="0" cap="none" spc="0" dirty="0">
              <a:ln w="28575">
                <a:noFill/>
              </a:ln>
              <a:solidFill>
                <a:srgbClr val="B55B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1038" y="-16563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solidFill>
                    <a:sysClr val="windowText" lastClr="000000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Orla fin de curso</a:t>
            </a:r>
            <a:endParaRPr lang="es-ES" sz="5400" b="0" cap="none" spc="0" dirty="0">
              <a:ln w="28575">
                <a:solidFill>
                  <a:sysClr val="windowText" lastClr="000000"/>
                </a:solidFill>
              </a:ln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177" y="13916"/>
            <a:ext cx="751510" cy="1030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9611" y="842181"/>
            <a:ext cx="775076" cy="10301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4548" y="1670445"/>
            <a:ext cx="780139" cy="103013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03961" y="2498709"/>
            <a:ext cx="870726" cy="1030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4881" y="3326974"/>
            <a:ext cx="729806" cy="1030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35539" y="4155239"/>
            <a:ext cx="739148" cy="10301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829" y="4983503"/>
            <a:ext cx="750858" cy="10301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7091" y="5811766"/>
            <a:ext cx="727596" cy="10301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08">
            <a:off x="441981" y="190028"/>
            <a:ext cx="502419" cy="13596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" y="5900283"/>
            <a:ext cx="1022109" cy="95771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" y="2824059"/>
            <a:ext cx="854515" cy="978646"/>
          </a:xfrm>
          <a:prstGeom prst="rect">
            <a:avLst/>
          </a:prstGeom>
        </p:spPr>
      </p:pic>
      <p:sp>
        <p:nvSpPr>
          <p:cNvPr id="83" name="Elipse 82"/>
          <p:cNvSpPr/>
          <p:nvPr/>
        </p:nvSpPr>
        <p:spPr>
          <a:xfrm>
            <a:off x="9659082" y="4704834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964" y="4575684"/>
            <a:ext cx="1521712" cy="1516116"/>
          </a:xfrm>
          <a:prstGeom prst="rect">
            <a:avLst/>
          </a:prstGeom>
        </p:spPr>
      </p:pic>
      <p:sp>
        <p:nvSpPr>
          <p:cNvPr id="85" name="Elipse 84"/>
          <p:cNvSpPr/>
          <p:nvPr/>
        </p:nvSpPr>
        <p:spPr>
          <a:xfrm>
            <a:off x="9926385" y="2935648"/>
            <a:ext cx="1378072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6" name="Imagen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611" y="2811695"/>
            <a:ext cx="1499150" cy="1511686"/>
          </a:xfrm>
          <a:prstGeom prst="rect">
            <a:avLst/>
          </a:prstGeom>
        </p:spPr>
      </p:pic>
      <p:sp>
        <p:nvSpPr>
          <p:cNvPr id="87" name="Elipse 86"/>
          <p:cNvSpPr/>
          <p:nvPr/>
        </p:nvSpPr>
        <p:spPr>
          <a:xfrm>
            <a:off x="4719417" y="2962183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6416728" y="2942875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Elipse 88"/>
          <p:cNvSpPr/>
          <p:nvPr/>
        </p:nvSpPr>
        <p:spPr>
          <a:xfrm>
            <a:off x="1383271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Elipse 89"/>
          <p:cNvSpPr/>
          <p:nvPr/>
        </p:nvSpPr>
        <p:spPr>
          <a:xfrm>
            <a:off x="1283957" y="2942875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Elipse 90"/>
          <p:cNvSpPr/>
          <p:nvPr/>
        </p:nvSpPr>
        <p:spPr>
          <a:xfrm>
            <a:off x="1147940" y="471309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91"/>
          <p:cNvSpPr/>
          <p:nvPr/>
        </p:nvSpPr>
        <p:spPr>
          <a:xfrm>
            <a:off x="3080582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92"/>
          <p:cNvSpPr/>
          <p:nvPr/>
        </p:nvSpPr>
        <p:spPr>
          <a:xfrm>
            <a:off x="2981268" y="292356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93"/>
          <p:cNvSpPr/>
          <p:nvPr/>
        </p:nvSpPr>
        <p:spPr>
          <a:xfrm>
            <a:off x="2845251" y="469378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Elipse 94"/>
          <p:cNvSpPr/>
          <p:nvPr/>
        </p:nvSpPr>
        <p:spPr>
          <a:xfrm>
            <a:off x="4818731" y="127747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Elipse 95"/>
          <p:cNvSpPr/>
          <p:nvPr/>
        </p:nvSpPr>
        <p:spPr>
          <a:xfrm>
            <a:off x="4583400" y="4732404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Elipse 96"/>
          <p:cNvSpPr/>
          <p:nvPr/>
        </p:nvSpPr>
        <p:spPr>
          <a:xfrm>
            <a:off x="6516042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Elipse 97"/>
          <p:cNvSpPr/>
          <p:nvPr/>
        </p:nvSpPr>
        <p:spPr>
          <a:xfrm>
            <a:off x="6280711" y="471309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Elipse 98"/>
          <p:cNvSpPr/>
          <p:nvPr/>
        </p:nvSpPr>
        <p:spPr>
          <a:xfrm>
            <a:off x="8212645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Elipse 99"/>
          <p:cNvSpPr/>
          <p:nvPr/>
        </p:nvSpPr>
        <p:spPr>
          <a:xfrm>
            <a:off x="8113331" y="2942875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Elipse 100"/>
          <p:cNvSpPr/>
          <p:nvPr/>
        </p:nvSpPr>
        <p:spPr>
          <a:xfrm>
            <a:off x="7977314" y="471309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Elipse 101"/>
          <p:cNvSpPr/>
          <p:nvPr/>
        </p:nvSpPr>
        <p:spPr>
          <a:xfrm>
            <a:off x="9909956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3" name="Imagen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1135288"/>
            <a:ext cx="1521712" cy="1512654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1121494"/>
            <a:ext cx="1497500" cy="1487537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96" y="2816651"/>
            <a:ext cx="1511832" cy="1501773"/>
          </a:xfrm>
          <a:prstGeom prst="rect">
            <a:avLst/>
          </a:prstGeom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1129040"/>
            <a:ext cx="1530550" cy="1523465"/>
          </a:xfrm>
          <a:prstGeom prst="rect">
            <a:avLst/>
          </a:prstGeom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93" y="2812641"/>
            <a:ext cx="1521712" cy="1509793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1" y="4578833"/>
            <a:ext cx="1522027" cy="1512967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1111786"/>
            <a:ext cx="1518850" cy="1506953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1095164"/>
            <a:ext cx="1528850" cy="1540198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1108504"/>
            <a:ext cx="1511050" cy="1513513"/>
          </a:xfrm>
          <a:prstGeom prst="rect">
            <a:avLst/>
          </a:prstGeom>
        </p:spPr>
      </p:pic>
      <p:pic>
        <p:nvPicPr>
          <p:cNvPr id="113" name="Imagen 1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73" y="2820722"/>
            <a:ext cx="1499144" cy="1493631"/>
          </a:xfrm>
          <a:prstGeom prst="rect">
            <a:avLst/>
          </a:prstGeom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54" y="4590794"/>
            <a:ext cx="1511059" cy="1501006"/>
          </a:xfrm>
          <a:prstGeom prst="rect">
            <a:avLst/>
          </a:prstGeom>
        </p:spPr>
      </p:pic>
      <p:pic>
        <p:nvPicPr>
          <p:cNvPr id="115" name="Imagen 1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32" y="4551607"/>
            <a:ext cx="1528845" cy="1540193"/>
          </a:xfrm>
          <a:prstGeom prst="rect">
            <a:avLst/>
          </a:prstGeom>
        </p:spPr>
      </p:pic>
      <p:pic>
        <p:nvPicPr>
          <p:cNvPr id="116" name="Imagen 1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97" y="4584858"/>
            <a:ext cx="1518838" cy="1506942"/>
          </a:xfrm>
          <a:prstGeom prst="rect">
            <a:avLst/>
          </a:prstGeom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84" y="2826401"/>
            <a:ext cx="1497510" cy="1482274"/>
          </a:xfrm>
          <a:prstGeom prst="rect">
            <a:avLst/>
          </a:prstGeom>
        </p:spPr>
      </p:pic>
      <p:pic>
        <p:nvPicPr>
          <p:cNvPr id="118" name="Imagen 1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07" y="2811054"/>
            <a:ext cx="1522027" cy="1512967"/>
          </a:xfrm>
          <a:prstGeom prst="rect">
            <a:avLst/>
          </a:prstGeom>
        </p:spPr>
      </p:pic>
      <p:pic>
        <p:nvPicPr>
          <p:cNvPr id="119" name="Imagen 1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396" y="4568335"/>
            <a:ext cx="1530550" cy="1523465"/>
          </a:xfrm>
          <a:prstGeom prst="rect">
            <a:avLst/>
          </a:prstGeom>
        </p:spPr>
      </p:pic>
      <p:sp>
        <p:nvSpPr>
          <p:cNvPr id="120" name="Rectángulo 119"/>
          <p:cNvSpPr/>
          <p:nvPr/>
        </p:nvSpPr>
        <p:spPr>
          <a:xfrm>
            <a:off x="1353840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1" name="Rectángulo 120"/>
          <p:cNvSpPr/>
          <p:nvPr/>
        </p:nvSpPr>
        <p:spPr>
          <a:xfrm>
            <a:off x="3126893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2" name="Rectángulo 121"/>
          <p:cNvSpPr/>
          <p:nvPr/>
        </p:nvSpPr>
        <p:spPr>
          <a:xfrm>
            <a:off x="644772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3" name="Rectángulo 122"/>
          <p:cNvSpPr/>
          <p:nvPr/>
        </p:nvSpPr>
        <p:spPr>
          <a:xfrm>
            <a:off x="817384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4" name="Rectángulo 123"/>
          <p:cNvSpPr/>
          <p:nvPr/>
        </p:nvSpPr>
        <p:spPr>
          <a:xfrm>
            <a:off x="9876966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5" name="Rectángulo 124"/>
          <p:cNvSpPr/>
          <p:nvPr/>
        </p:nvSpPr>
        <p:spPr>
          <a:xfrm>
            <a:off x="4854354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6" name="Rectángulo 125"/>
          <p:cNvSpPr/>
          <p:nvPr/>
        </p:nvSpPr>
        <p:spPr>
          <a:xfrm>
            <a:off x="1165296" y="38630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2938349" y="38630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8" name="Rectángulo 127"/>
          <p:cNvSpPr/>
          <p:nvPr/>
        </p:nvSpPr>
        <p:spPr>
          <a:xfrm>
            <a:off x="6259177" y="38630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9" name="Rectángulo 128"/>
          <p:cNvSpPr/>
          <p:nvPr/>
        </p:nvSpPr>
        <p:spPr>
          <a:xfrm>
            <a:off x="8076969" y="384275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0" name="Rectángulo 129"/>
          <p:cNvSpPr/>
          <p:nvPr/>
        </p:nvSpPr>
        <p:spPr>
          <a:xfrm>
            <a:off x="9688422" y="38630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1" name="Rectángulo 130"/>
          <p:cNvSpPr/>
          <p:nvPr/>
        </p:nvSpPr>
        <p:spPr>
          <a:xfrm>
            <a:off x="4665810" y="386302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2" name="Rectángulo 131"/>
          <p:cNvSpPr/>
          <p:nvPr/>
        </p:nvSpPr>
        <p:spPr>
          <a:xfrm>
            <a:off x="2728370" y="553890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3" name="Rectángulo 132"/>
          <p:cNvSpPr/>
          <p:nvPr/>
        </p:nvSpPr>
        <p:spPr>
          <a:xfrm>
            <a:off x="6049198" y="553890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4" name="Rectángulo 133"/>
          <p:cNvSpPr/>
          <p:nvPr/>
        </p:nvSpPr>
        <p:spPr>
          <a:xfrm>
            <a:off x="7872576" y="554819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5" name="Rectángulo 134"/>
          <p:cNvSpPr/>
          <p:nvPr/>
        </p:nvSpPr>
        <p:spPr>
          <a:xfrm>
            <a:off x="9595949" y="56011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4455831" y="553890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8" name="Rectángulo 137"/>
          <p:cNvSpPr/>
          <p:nvPr/>
        </p:nvSpPr>
        <p:spPr>
          <a:xfrm>
            <a:off x="3434783" y="6271431"/>
            <a:ext cx="1274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2023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39" name="Rectángulo 138"/>
          <p:cNvSpPr/>
          <p:nvPr/>
        </p:nvSpPr>
        <p:spPr>
          <a:xfrm>
            <a:off x="1299736" y="6255581"/>
            <a:ext cx="567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65EB6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</a:t>
            </a:r>
            <a:endParaRPr lang="es-ES" b="0" cap="none" spc="0" dirty="0">
              <a:ln w="76200">
                <a:solidFill>
                  <a:srgbClr val="B65EB6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0" name="Rectángulo 139"/>
          <p:cNvSpPr/>
          <p:nvPr/>
        </p:nvSpPr>
        <p:spPr>
          <a:xfrm>
            <a:off x="1705599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99FFCC"/>
                  </a:solidFill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u</a:t>
            </a:r>
            <a:endParaRPr lang="es-ES" b="0" cap="none" spc="0" dirty="0">
              <a:ln w="76200">
                <a:solidFill>
                  <a:srgbClr val="99FFCC"/>
                </a:solidFill>
              </a:ln>
              <a:solidFill>
                <a:srgbClr val="E25A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1" name="Rectángulo 140"/>
          <p:cNvSpPr/>
          <p:nvPr/>
        </p:nvSpPr>
        <p:spPr>
          <a:xfrm>
            <a:off x="2074131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r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2" name="Rectángulo 141"/>
          <p:cNvSpPr/>
          <p:nvPr/>
        </p:nvSpPr>
        <p:spPr>
          <a:xfrm>
            <a:off x="2442663" y="6284246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s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3" name="Rectángulo 142"/>
          <p:cNvSpPr/>
          <p:nvPr/>
        </p:nvSpPr>
        <p:spPr>
          <a:xfrm>
            <a:off x="2839102" y="6284245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E25A87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o</a:t>
            </a:r>
            <a:endParaRPr lang="es-ES" b="0" cap="none" spc="0" dirty="0">
              <a:ln w="76200">
                <a:solidFill>
                  <a:srgbClr val="E25A87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4" name="Rectángulo 143"/>
          <p:cNvSpPr/>
          <p:nvPr/>
        </p:nvSpPr>
        <p:spPr>
          <a:xfrm>
            <a:off x="5161882" y="6284244"/>
            <a:ext cx="1285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2024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5" name="Rectángulo 144"/>
          <p:cNvSpPr/>
          <p:nvPr/>
        </p:nvSpPr>
        <p:spPr>
          <a:xfrm>
            <a:off x="4775216" y="6272337"/>
            <a:ext cx="330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55BB5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-</a:t>
            </a:r>
            <a:endParaRPr lang="es-ES" b="0" cap="none" spc="0" dirty="0">
              <a:ln w="76200">
                <a:solidFill>
                  <a:srgbClr val="B55BB5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6" name="Rectángulo 145"/>
          <p:cNvSpPr/>
          <p:nvPr/>
        </p:nvSpPr>
        <p:spPr>
          <a:xfrm>
            <a:off x="885365" y="6253465"/>
            <a:ext cx="6015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Curso 2023 - 2024</a:t>
            </a:r>
            <a:endParaRPr lang="es-ES" sz="3200" b="0" cap="none" spc="0" dirty="0">
              <a:ln w="7620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7" name="Rectángulo 146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1355371" y="5352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l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a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f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D9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i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66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n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FE6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d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e</a:t>
            </a:r>
            <a:r>
              <a:rPr lang="es-ES" sz="5400" b="0" cap="none" spc="0" dirty="0" smtClean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 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99FF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c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F8D5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u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r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71E5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s</a:t>
            </a:r>
            <a:r>
              <a:rPr lang="es-ES" sz="5400" b="0" cap="none" spc="0" dirty="0" smtClean="0">
                <a:ln w="28575">
                  <a:noFill/>
                </a:ln>
                <a:solidFill>
                  <a:srgbClr val="B55BB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</a:t>
            </a:r>
            <a:endParaRPr lang="es-ES" sz="5400" b="0" cap="none" spc="0" dirty="0">
              <a:ln w="28575">
                <a:noFill/>
              </a:ln>
              <a:solidFill>
                <a:srgbClr val="B55BB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11038" y="-16563"/>
            <a:ext cx="9315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28575">
                  <a:solidFill>
                    <a:sysClr val="windowText" lastClr="000000"/>
                  </a:solidFill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rable" panose="03000600000000000000" pitchFamily="66" charset="0"/>
              </a:rPr>
              <a:t>Orla fin de curso</a:t>
            </a:r>
            <a:endParaRPr lang="es-ES" sz="5400" b="0" cap="none" spc="0" dirty="0">
              <a:ln w="28575">
                <a:solidFill>
                  <a:sysClr val="windowText" lastClr="000000"/>
                </a:solidFill>
              </a:ln>
              <a:noFill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rable" panose="03000600000000000000" pitchFamily="66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177" y="13916"/>
            <a:ext cx="751510" cy="103013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9611" y="842181"/>
            <a:ext cx="775076" cy="10301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94548" y="1670445"/>
            <a:ext cx="780139" cy="103013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203961" y="2498709"/>
            <a:ext cx="870726" cy="103013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4881" y="3326974"/>
            <a:ext cx="729806" cy="103013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35539" y="4155239"/>
            <a:ext cx="739148" cy="103013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23829" y="4983503"/>
            <a:ext cx="750858" cy="10301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007">
            <a:off x="11347091" y="5811766"/>
            <a:ext cx="727596" cy="103013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908">
            <a:off x="441981" y="190028"/>
            <a:ext cx="502419" cy="13596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9" y="5900283"/>
            <a:ext cx="1022109" cy="95771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36" y="2824059"/>
            <a:ext cx="854515" cy="978646"/>
          </a:xfrm>
          <a:prstGeom prst="rect">
            <a:avLst/>
          </a:prstGeom>
        </p:spPr>
      </p:pic>
      <p:sp>
        <p:nvSpPr>
          <p:cNvPr id="88" name="Rectángulo 87"/>
          <p:cNvSpPr/>
          <p:nvPr/>
        </p:nvSpPr>
        <p:spPr>
          <a:xfrm>
            <a:off x="1502772" y="113427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Rectángulo 88"/>
          <p:cNvSpPr/>
          <p:nvPr/>
        </p:nvSpPr>
        <p:spPr>
          <a:xfrm>
            <a:off x="3205654" y="10966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Rectángulo 89"/>
          <p:cNvSpPr/>
          <p:nvPr/>
        </p:nvSpPr>
        <p:spPr>
          <a:xfrm>
            <a:off x="4919316" y="1130268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Rectángulo 90"/>
          <p:cNvSpPr/>
          <p:nvPr/>
        </p:nvSpPr>
        <p:spPr>
          <a:xfrm>
            <a:off x="6658896" y="115315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Rectángulo 91"/>
          <p:cNvSpPr/>
          <p:nvPr/>
        </p:nvSpPr>
        <p:spPr>
          <a:xfrm>
            <a:off x="8354402" y="1139653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Rectángulo 92"/>
          <p:cNvSpPr/>
          <p:nvPr/>
        </p:nvSpPr>
        <p:spPr>
          <a:xfrm>
            <a:off x="10036102" y="1153151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Rectángulo 93"/>
          <p:cNvSpPr/>
          <p:nvPr/>
        </p:nvSpPr>
        <p:spPr>
          <a:xfrm>
            <a:off x="1454656" y="2831564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Rectángulo 94"/>
          <p:cNvSpPr/>
          <p:nvPr/>
        </p:nvSpPr>
        <p:spPr>
          <a:xfrm>
            <a:off x="3109302" y="284016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Rectángulo 95"/>
          <p:cNvSpPr/>
          <p:nvPr/>
        </p:nvSpPr>
        <p:spPr>
          <a:xfrm>
            <a:off x="4822964" y="287381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Rectángulo 96"/>
          <p:cNvSpPr/>
          <p:nvPr/>
        </p:nvSpPr>
        <p:spPr>
          <a:xfrm>
            <a:off x="6603128" y="287375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Rectángulo 97"/>
          <p:cNvSpPr/>
          <p:nvPr/>
        </p:nvSpPr>
        <p:spPr>
          <a:xfrm>
            <a:off x="8324568" y="285438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Rectángulo 98"/>
          <p:cNvSpPr/>
          <p:nvPr/>
        </p:nvSpPr>
        <p:spPr>
          <a:xfrm>
            <a:off x="10136840" y="2873754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Rectángulo 99"/>
          <p:cNvSpPr/>
          <p:nvPr/>
        </p:nvSpPr>
        <p:spPr>
          <a:xfrm>
            <a:off x="1461405" y="4677621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Rectángulo 100"/>
          <p:cNvSpPr/>
          <p:nvPr/>
        </p:nvSpPr>
        <p:spPr>
          <a:xfrm>
            <a:off x="3165542" y="470212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Rectángulo 101"/>
          <p:cNvSpPr/>
          <p:nvPr/>
        </p:nvSpPr>
        <p:spPr>
          <a:xfrm>
            <a:off x="4878889" y="4664018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Rectángulo 102"/>
          <p:cNvSpPr/>
          <p:nvPr/>
        </p:nvSpPr>
        <p:spPr>
          <a:xfrm>
            <a:off x="6570317" y="466401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4" name="Rectángulo 103"/>
          <p:cNvSpPr/>
          <p:nvPr/>
        </p:nvSpPr>
        <p:spPr>
          <a:xfrm>
            <a:off x="8322861" y="467762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Rectángulo 104"/>
          <p:cNvSpPr/>
          <p:nvPr/>
        </p:nvSpPr>
        <p:spPr>
          <a:xfrm>
            <a:off x="10024947" y="467762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6" name="Imagen 10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991615"/>
            <a:ext cx="1521712" cy="1800000"/>
          </a:xfrm>
          <a:prstGeom prst="rect">
            <a:avLst/>
          </a:prstGeom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965263"/>
            <a:ext cx="1497500" cy="1800000"/>
          </a:xfrm>
          <a:prstGeom prst="rect">
            <a:avLst/>
          </a:prstGeom>
        </p:spPr>
      </p:pic>
      <p:pic>
        <p:nvPicPr>
          <p:cNvPr id="108" name="Imagen 10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666051"/>
            <a:ext cx="1511832" cy="1800000"/>
          </a:xfrm>
          <a:prstGeom prst="rect">
            <a:avLst/>
          </a:prstGeom>
        </p:spPr>
      </p:pic>
      <p:pic>
        <p:nvPicPr>
          <p:cNvPr id="109" name="Imagen 10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990773"/>
            <a:ext cx="1530550" cy="1800000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666051"/>
            <a:ext cx="1521712" cy="1800000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512615"/>
            <a:ext cx="1522027" cy="1800000"/>
          </a:xfrm>
          <a:prstGeom prst="rect">
            <a:avLst/>
          </a:prstGeom>
        </p:spPr>
      </p:pic>
      <p:pic>
        <p:nvPicPr>
          <p:cNvPr id="112" name="Imagen 1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666051"/>
            <a:ext cx="1499150" cy="1800000"/>
          </a:xfrm>
          <a:prstGeom prst="rect">
            <a:avLst/>
          </a:prstGeom>
        </p:spPr>
      </p:pic>
      <p:pic>
        <p:nvPicPr>
          <p:cNvPr id="113" name="Imagen 1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965263"/>
            <a:ext cx="1518850" cy="1800000"/>
          </a:xfrm>
          <a:prstGeom prst="rect">
            <a:avLst/>
          </a:prstGeom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965263"/>
            <a:ext cx="1528850" cy="1800000"/>
          </a:xfrm>
          <a:prstGeom prst="rect">
            <a:avLst/>
          </a:prstGeom>
        </p:spPr>
      </p:pic>
      <p:pic>
        <p:nvPicPr>
          <p:cNvPr id="115" name="Imagen 1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965261"/>
            <a:ext cx="1511050" cy="1800000"/>
          </a:xfrm>
          <a:prstGeom prst="rect">
            <a:avLst/>
          </a:prstGeom>
        </p:spPr>
      </p:pic>
      <p:pic>
        <p:nvPicPr>
          <p:cNvPr id="116" name="Imagen 1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666051"/>
            <a:ext cx="1499144" cy="1800000"/>
          </a:xfrm>
          <a:prstGeom prst="rect">
            <a:avLst/>
          </a:prstGeom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28" y="4512615"/>
            <a:ext cx="1511059" cy="1800000"/>
          </a:xfrm>
          <a:prstGeom prst="rect">
            <a:avLst/>
          </a:prstGeom>
        </p:spPr>
      </p:pic>
      <p:pic>
        <p:nvPicPr>
          <p:cNvPr id="118" name="Imagen 1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49" y="4512615"/>
            <a:ext cx="1528845" cy="1800000"/>
          </a:xfrm>
          <a:prstGeom prst="rect">
            <a:avLst/>
          </a:prstGeom>
        </p:spPr>
      </p:pic>
      <p:pic>
        <p:nvPicPr>
          <p:cNvPr id="119" name="Imagen 1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28" y="4512615"/>
            <a:ext cx="1518838" cy="1800000"/>
          </a:xfrm>
          <a:prstGeom prst="rect">
            <a:avLst/>
          </a:prstGeom>
        </p:spPr>
      </p:pic>
      <p:pic>
        <p:nvPicPr>
          <p:cNvPr id="120" name="Imagen 1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666051"/>
            <a:ext cx="1497510" cy="1800000"/>
          </a:xfrm>
          <a:prstGeom prst="rect">
            <a:avLst/>
          </a:prstGeom>
        </p:spPr>
      </p:pic>
      <p:pic>
        <p:nvPicPr>
          <p:cNvPr id="121" name="Imagen 1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666051"/>
            <a:ext cx="1522027" cy="1800000"/>
          </a:xfrm>
          <a:prstGeom prst="rect">
            <a:avLst/>
          </a:prstGeom>
        </p:spPr>
      </p:pic>
      <p:pic>
        <p:nvPicPr>
          <p:cNvPr id="122" name="Imagen 1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6" y="4512615"/>
            <a:ext cx="1530550" cy="1800000"/>
          </a:xfrm>
          <a:prstGeom prst="rect">
            <a:avLst/>
          </a:prstGeom>
        </p:spPr>
      </p:pic>
      <p:pic>
        <p:nvPicPr>
          <p:cNvPr id="123" name="Imagen 1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69" y="4512615"/>
            <a:ext cx="1521712" cy="1800000"/>
          </a:xfrm>
          <a:prstGeom prst="rect">
            <a:avLst/>
          </a:prstGeom>
        </p:spPr>
      </p:pic>
      <p:sp>
        <p:nvSpPr>
          <p:cNvPr id="124" name="Rectángulo 123"/>
          <p:cNvSpPr/>
          <p:nvPr/>
        </p:nvSpPr>
        <p:spPr>
          <a:xfrm>
            <a:off x="1331208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5" name="Rectángulo 124"/>
          <p:cNvSpPr/>
          <p:nvPr/>
        </p:nvSpPr>
        <p:spPr>
          <a:xfrm>
            <a:off x="3104261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6" name="Rectángulo 125"/>
          <p:cNvSpPr/>
          <p:nvPr/>
        </p:nvSpPr>
        <p:spPr>
          <a:xfrm>
            <a:off x="642508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7" name="Rectángulo 126"/>
          <p:cNvSpPr/>
          <p:nvPr/>
        </p:nvSpPr>
        <p:spPr>
          <a:xfrm>
            <a:off x="815120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8" name="Rectángulo 127"/>
          <p:cNvSpPr/>
          <p:nvPr/>
        </p:nvSpPr>
        <p:spPr>
          <a:xfrm>
            <a:off x="9854334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29" name="Rectángulo 128"/>
          <p:cNvSpPr/>
          <p:nvPr/>
        </p:nvSpPr>
        <p:spPr>
          <a:xfrm>
            <a:off x="4831722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0" name="Rectángulo 129"/>
          <p:cNvSpPr/>
          <p:nvPr/>
        </p:nvSpPr>
        <p:spPr>
          <a:xfrm>
            <a:off x="1186009" y="399448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1" name="Rectángulo 130"/>
          <p:cNvSpPr/>
          <p:nvPr/>
        </p:nvSpPr>
        <p:spPr>
          <a:xfrm>
            <a:off x="2959062" y="399448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2" name="Rectángulo 131"/>
          <p:cNvSpPr/>
          <p:nvPr/>
        </p:nvSpPr>
        <p:spPr>
          <a:xfrm>
            <a:off x="6279890" y="399448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3" name="Rectángulo 132"/>
          <p:cNvSpPr/>
          <p:nvPr/>
        </p:nvSpPr>
        <p:spPr>
          <a:xfrm>
            <a:off x="8006010" y="399448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4" name="Rectángulo 133"/>
          <p:cNvSpPr/>
          <p:nvPr/>
        </p:nvSpPr>
        <p:spPr>
          <a:xfrm>
            <a:off x="9709135" y="399448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5" name="Rectángulo 134"/>
          <p:cNvSpPr/>
          <p:nvPr/>
        </p:nvSpPr>
        <p:spPr>
          <a:xfrm>
            <a:off x="4686523" y="399448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6" name="Rectángulo 135"/>
          <p:cNvSpPr/>
          <p:nvPr/>
        </p:nvSpPr>
        <p:spPr>
          <a:xfrm>
            <a:off x="1094953" y="581485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7" name="Rectángulo 136"/>
          <p:cNvSpPr/>
          <p:nvPr/>
        </p:nvSpPr>
        <p:spPr>
          <a:xfrm>
            <a:off x="2868006" y="581485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8" name="Rectángulo 137"/>
          <p:cNvSpPr/>
          <p:nvPr/>
        </p:nvSpPr>
        <p:spPr>
          <a:xfrm>
            <a:off x="6188834" y="581485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39" name="Rectángulo 138"/>
          <p:cNvSpPr/>
          <p:nvPr/>
        </p:nvSpPr>
        <p:spPr>
          <a:xfrm>
            <a:off x="7914954" y="581485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0" name="Rectángulo 139"/>
          <p:cNvSpPr/>
          <p:nvPr/>
        </p:nvSpPr>
        <p:spPr>
          <a:xfrm>
            <a:off x="9618079" y="581485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1" name="Rectángulo 140"/>
          <p:cNvSpPr/>
          <p:nvPr/>
        </p:nvSpPr>
        <p:spPr>
          <a:xfrm>
            <a:off x="4595467" y="581485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2" name="Rectángulo 141"/>
          <p:cNvSpPr/>
          <p:nvPr/>
        </p:nvSpPr>
        <p:spPr>
          <a:xfrm>
            <a:off x="3434783" y="6271431"/>
            <a:ext cx="12747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2023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3" name="Rectángulo 142"/>
          <p:cNvSpPr/>
          <p:nvPr/>
        </p:nvSpPr>
        <p:spPr>
          <a:xfrm>
            <a:off x="1299736" y="6255581"/>
            <a:ext cx="567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65EB6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</a:t>
            </a:r>
            <a:endParaRPr lang="es-ES" b="0" cap="none" spc="0" dirty="0">
              <a:ln w="76200">
                <a:solidFill>
                  <a:srgbClr val="B65EB6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4" name="Rectángulo 143"/>
          <p:cNvSpPr/>
          <p:nvPr/>
        </p:nvSpPr>
        <p:spPr>
          <a:xfrm>
            <a:off x="1705599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99FFCC"/>
                  </a:solidFill>
                </a:ln>
                <a:solidFill>
                  <a:srgbClr val="E25A8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u</a:t>
            </a:r>
            <a:endParaRPr lang="es-ES" b="0" cap="none" spc="0" dirty="0">
              <a:ln w="76200">
                <a:solidFill>
                  <a:srgbClr val="99FFCC"/>
                </a:solidFill>
              </a:ln>
              <a:solidFill>
                <a:srgbClr val="E25A8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5" name="Rectángulo 144"/>
          <p:cNvSpPr/>
          <p:nvPr/>
        </p:nvSpPr>
        <p:spPr>
          <a:xfrm>
            <a:off x="2074131" y="6284247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r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6" name="Rectángulo 145"/>
          <p:cNvSpPr/>
          <p:nvPr/>
        </p:nvSpPr>
        <p:spPr>
          <a:xfrm>
            <a:off x="2442663" y="6284246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F8D564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s</a:t>
            </a:r>
            <a:endParaRPr lang="es-ES" b="0" cap="none" spc="0" dirty="0">
              <a:ln w="76200">
                <a:solidFill>
                  <a:srgbClr val="F8D564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7" name="Rectángulo 146"/>
          <p:cNvSpPr/>
          <p:nvPr/>
        </p:nvSpPr>
        <p:spPr>
          <a:xfrm>
            <a:off x="2839102" y="6284245"/>
            <a:ext cx="5341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E25A87"/>
                  </a:solidFill>
                </a:ln>
                <a:solidFill>
                  <a:srgbClr val="B65EB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o</a:t>
            </a:r>
            <a:endParaRPr lang="es-ES" b="0" cap="none" spc="0" dirty="0">
              <a:ln w="76200">
                <a:solidFill>
                  <a:srgbClr val="E25A87"/>
                </a:solidFill>
              </a:ln>
              <a:solidFill>
                <a:srgbClr val="B65EB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8" name="Rectángulo 147"/>
          <p:cNvSpPr/>
          <p:nvPr/>
        </p:nvSpPr>
        <p:spPr>
          <a:xfrm>
            <a:off x="5161882" y="6284244"/>
            <a:ext cx="1285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71E5FF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2024</a:t>
            </a:r>
            <a:endParaRPr lang="es-ES" b="0" cap="none" spc="0" dirty="0">
              <a:ln w="76200">
                <a:solidFill>
                  <a:srgbClr val="71E5FF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49" name="Rectángulo 148"/>
          <p:cNvSpPr/>
          <p:nvPr/>
        </p:nvSpPr>
        <p:spPr>
          <a:xfrm>
            <a:off x="4775216" y="6272337"/>
            <a:ext cx="3305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76200">
                  <a:solidFill>
                    <a:srgbClr val="B55BB5"/>
                  </a:solidFill>
                </a:ln>
                <a:solidFill>
                  <a:srgbClr val="FF99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-</a:t>
            </a:r>
            <a:endParaRPr lang="es-ES" b="0" cap="none" spc="0" dirty="0">
              <a:ln w="76200">
                <a:solidFill>
                  <a:srgbClr val="B55BB5"/>
                </a:solidFill>
              </a:ln>
              <a:solidFill>
                <a:srgbClr val="FF99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0" name="Rectángulo 149"/>
          <p:cNvSpPr/>
          <p:nvPr/>
        </p:nvSpPr>
        <p:spPr>
          <a:xfrm>
            <a:off x="885365" y="6253465"/>
            <a:ext cx="6015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0" cap="none" spc="0" dirty="0" smtClean="0">
                <a:ln w="7620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BSoyLatte" panose="02000603000000000000" pitchFamily="2" charset="0"/>
                <a:ea typeface="PBSoyLatte" panose="02000603000000000000" pitchFamily="2" charset="0"/>
              </a:rPr>
              <a:t>Curso 2023 - 2024</a:t>
            </a:r>
            <a:endParaRPr lang="es-ES" sz="3200" b="0" cap="none" spc="0" dirty="0">
              <a:ln w="7620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BSoyLatte" panose="02000603000000000000" pitchFamily="2" charset="0"/>
              <a:ea typeface="PBSoyLatte" panose="02000603000000000000" pitchFamily="2" charset="0"/>
            </a:endParaRPr>
          </a:p>
        </p:txBody>
      </p:sp>
      <p:sp>
        <p:nvSpPr>
          <p:cNvPr id="151" name="Rectángulo 150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5902953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 rot="16200000">
            <a:off x="10816488" y="5619668"/>
            <a:ext cx="2501005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05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502772" y="113427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Rectángulo 89"/>
          <p:cNvSpPr/>
          <p:nvPr/>
        </p:nvSpPr>
        <p:spPr>
          <a:xfrm>
            <a:off x="3205654" y="10966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Rectángulo 90"/>
          <p:cNvSpPr/>
          <p:nvPr/>
        </p:nvSpPr>
        <p:spPr>
          <a:xfrm>
            <a:off x="4919316" y="1130268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Rectángulo 91"/>
          <p:cNvSpPr/>
          <p:nvPr/>
        </p:nvSpPr>
        <p:spPr>
          <a:xfrm>
            <a:off x="6658896" y="115315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Rectángulo 92"/>
          <p:cNvSpPr/>
          <p:nvPr/>
        </p:nvSpPr>
        <p:spPr>
          <a:xfrm>
            <a:off x="8354402" y="1139653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Rectángulo 93"/>
          <p:cNvSpPr/>
          <p:nvPr/>
        </p:nvSpPr>
        <p:spPr>
          <a:xfrm>
            <a:off x="10036102" y="1153151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1454656" y="293573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3109302" y="294433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4822964" y="2977984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6603128" y="297792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8324568" y="295855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10136840" y="297792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1461405" y="486281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3165542" y="488732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4878889" y="48492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6570317" y="484921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8322861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10024947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991615"/>
            <a:ext cx="1521712" cy="180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965263"/>
            <a:ext cx="1497500" cy="18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770223"/>
            <a:ext cx="1511832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990773"/>
            <a:ext cx="1530550" cy="180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521712" cy="180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697813"/>
            <a:ext cx="1522027" cy="180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770223"/>
            <a:ext cx="1499150" cy="180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965263"/>
            <a:ext cx="1518850" cy="180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965263"/>
            <a:ext cx="1528850" cy="180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965261"/>
            <a:ext cx="1511050" cy="180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770223"/>
            <a:ext cx="1499144" cy="180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28" y="4697813"/>
            <a:ext cx="1511059" cy="1800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49" y="4697813"/>
            <a:ext cx="1528845" cy="1800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28" y="4697813"/>
            <a:ext cx="1518838" cy="180000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770223"/>
            <a:ext cx="1497510" cy="1800000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770223"/>
            <a:ext cx="1522027" cy="18000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6" y="4697813"/>
            <a:ext cx="1530550" cy="180000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69" y="4697813"/>
            <a:ext cx="1521712" cy="1800000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31208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04261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2508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5120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54334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31722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186009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59062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27989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00601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09135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686523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094953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68006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18883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791495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618079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595467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0" name="Rectángulo 139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lipse 89"/>
          <p:cNvSpPr/>
          <p:nvPr/>
        </p:nvSpPr>
        <p:spPr>
          <a:xfrm>
            <a:off x="9820370" y="508804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52" y="4958897"/>
            <a:ext cx="1521712" cy="1516116"/>
          </a:xfrm>
          <a:prstGeom prst="rect">
            <a:avLst/>
          </a:prstGeom>
        </p:spPr>
      </p:pic>
      <p:sp>
        <p:nvSpPr>
          <p:cNvPr id="86" name="Elipse 85"/>
          <p:cNvSpPr/>
          <p:nvPr/>
        </p:nvSpPr>
        <p:spPr>
          <a:xfrm>
            <a:off x="9969730" y="3038333"/>
            <a:ext cx="1378072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914380"/>
            <a:ext cx="1499150" cy="1511686"/>
          </a:xfrm>
          <a:prstGeom prst="rect">
            <a:avLst/>
          </a:prstGeom>
        </p:spPr>
      </p:pic>
      <p:sp>
        <p:nvSpPr>
          <p:cNvPr id="60" name="Elipse 59"/>
          <p:cNvSpPr/>
          <p:nvPr/>
        </p:nvSpPr>
        <p:spPr>
          <a:xfrm>
            <a:off x="4762762" y="30648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74"/>
          <p:cNvSpPr/>
          <p:nvPr/>
        </p:nvSpPr>
        <p:spPr>
          <a:xfrm>
            <a:off x="6460073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>
            <a:off x="1383271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1327302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1309228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>
            <a:off x="3080582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/>
          <p:cNvSpPr/>
          <p:nvPr/>
        </p:nvSpPr>
        <p:spPr>
          <a:xfrm>
            <a:off x="3024613" y="3026252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/>
          <p:cNvSpPr/>
          <p:nvPr/>
        </p:nvSpPr>
        <p:spPr>
          <a:xfrm>
            <a:off x="3006539" y="5077001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/>
          <p:cNvSpPr/>
          <p:nvPr/>
        </p:nvSpPr>
        <p:spPr>
          <a:xfrm>
            <a:off x="4818731" y="127747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Elipse 61"/>
          <p:cNvSpPr/>
          <p:nvPr/>
        </p:nvSpPr>
        <p:spPr>
          <a:xfrm>
            <a:off x="4744688" y="511561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/>
          <p:cNvSpPr/>
          <p:nvPr/>
        </p:nvSpPr>
        <p:spPr>
          <a:xfrm>
            <a:off x="6516042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75"/>
          <p:cNvSpPr/>
          <p:nvPr/>
        </p:nvSpPr>
        <p:spPr>
          <a:xfrm>
            <a:off x="6441999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76"/>
          <p:cNvSpPr/>
          <p:nvPr/>
        </p:nvSpPr>
        <p:spPr>
          <a:xfrm>
            <a:off x="8212645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77"/>
          <p:cNvSpPr/>
          <p:nvPr/>
        </p:nvSpPr>
        <p:spPr>
          <a:xfrm>
            <a:off x="8156676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78"/>
          <p:cNvSpPr/>
          <p:nvPr/>
        </p:nvSpPr>
        <p:spPr>
          <a:xfrm>
            <a:off x="8138602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Elipse 79"/>
          <p:cNvSpPr/>
          <p:nvPr/>
        </p:nvSpPr>
        <p:spPr>
          <a:xfrm>
            <a:off x="9909956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1135288"/>
            <a:ext cx="1521712" cy="15126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1121494"/>
            <a:ext cx="1497500" cy="14875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919336"/>
            <a:ext cx="1511832" cy="15017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1129040"/>
            <a:ext cx="1530550" cy="15234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915326"/>
            <a:ext cx="1521712" cy="15097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962046"/>
            <a:ext cx="1522027" cy="15129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1111786"/>
            <a:ext cx="1518850" cy="1506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1095164"/>
            <a:ext cx="1528850" cy="15401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1108504"/>
            <a:ext cx="1511050" cy="1513513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923407"/>
            <a:ext cx="1499144" cy="1493631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2" y="4974007"/>
            <a:ext cx="1511059" cy="150100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0" y="4934820"/>
            <a:ext cx="1528845" cy="1540193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85" y="4968071"/>
            <a:ext cx="1518838" cy="150694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929086"/>
            <a:ext cx="1497510" cy="1482274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913739"/>
            <a:ext cx="1522027" cy="1512967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84" y="4951548"/>
            <a:ext cx="1530550" cy="1523465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53840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26893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4772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7384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76966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54354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208641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81694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302522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120314" y="394543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31767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709155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116605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89658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210486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8033864" y="593140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757237" y="598436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617119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2288</TotalTime>
  <Words>458</Words>
  <Application>Microsoft Office PowerPoint</Application>
  <PresentationFormat>Panorámica</PresentationFormat>
  <Paragraphs>345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7" baseType="lpstr">
      <vt:lpstr>Adobe Arabic</vt:lpstr>
      <vt:lpstr>Adorable</vt:lpstr>
      <vt:lpstr>AGHashtagNope</vt:lpstr>
      <vt:lpstr>Arial</vt:lpstr>
      <vt:lpstr>Brady Bunch Remastered</vt:lpstr>
      <vt:lpstr>Calibri</vt:lpstr>
      <vt:lpstr>Calibri Light</vt:lpstr>
      <vt:lpstr>CCHolacocacola</vt:lpstr>
      <vt:lpstr>KG Blank Space Solid</vt:lpstr>
      <vt:lpstr>KG Corner of the Sky</vt:lpstr>
      <vt:lpstr>PBSoyLatte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31</cp:revision>
  <dcterms:created xsi:type="dcterms:W3CDTF">2020-05-16T10:35:35Z</dcterms:created>
  <dcterms:modified xsi:type="dcterms:W3CDTF">2024-05-29T14:04:34Z</dcterms:modified>
</cp:coreProperties>
</file>