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5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</p:sldIdLst>
  <p:sldSz cx="12192000" cy="6858000"/>
  <p:notesSz cx="6858000" cy="9144000"/>
  <p:defaultTextStyle>
    <a:defPPr>
      <a:defRPr lang="es-E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7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1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5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CB047"/>
    <a:srgbClr val="FF8ECD"/>
    <a:srgbClr val="BB80FE"/>
    <a:srgbClr val="BB81FC"/>
    <a:srgbClr val="66D7F6"/>
    <a:srgbClr val="96ED06"/>
    <a:srgbClr val="00CC00"/>
    <a:srgbClr val="00AEE2"/>
    <a:srgbClr val="D44C9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605" y="64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4" indent="0" algn="ctr">
              <a:buNone/>
              <a:defRPr sz="2000"/>
            </a:lvl2pPr>
            <a:lvl3pPr marL="914369" indent="0" algn="ctr">
              <a:buNone/>
              <a:defRPr sz="1800"/>
            </a:lvl3pPr>
            <a:lvl4pPr marL="1371553" indent="0" algn="ctr">
              <a:buNone/>
              <a:defRPr sz="1600"/>
            </a:lvl4pPr>
            <a:lvl5pPr marL="1828737" indent="0" algn="ctr">
              <a:buNone/>
              <a:defRPr sz="1600"/>
            </a:lvl5pPr>
            <a:lvl6pPr marL="2285921" indent="0" algn="ctr">
              <a:buNone/>
              <a:defRPr sz="1600"/>
            </a:lvl6pPr>
            <a:lvl7pPr marL="2743106" indent="0" algn="ctr">
              <a:buNone/>
              <a:defRPr sz="1600"/>
            </a:lvl7pPr>
            <a:lvl8pPr marL="3200291" indent="0" algn="ctr">
              <a:buNone/>
              <a:defRPr sz="1600"/>
            </a:lvl8pPr>
            <a:lvl9pPr marL="3657475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4594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472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525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1399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2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799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6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1" indent="0">
              <a:buNone/>
              <a:defRPr sz="1600" b="1"/>
            </a:lvl8pPr>
            <a:lvl9pPr marL="3657475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4" indent="0">
              <a:buNone/>
              <a:defRPr sz="2000" b="1"/>
            </a:lvl2pPr>
            <a:lvl3pPr marL="914369" indent="0">
              <a:buNone/>
              <a:defRPr sz="1800" b="1"/>
            </a:lvl3pPr>
            <a:lvl4pPr marL="1371553" indent="0">
              <a:buNone/>
              <a:defRPr sz="1600" b="1"/>
            </a:lvl4pPr>
            <a:lvl5pPr marL="1828737" indent="0">
              <a:buNone/>
              <a:defRPr sz="1600" b="1"/>
            </a:lvl5pPr>
            <a:lvl6pPr marL="2285921" indent="0">
              <a:buNone/>
              <a:defRPr sz="1600" b="1"/>
            </a:lvl6pPr>
            <a:lvl7pPr marL="2743106" indent="0">
              <a:buNone/>
              <a:defRPr sz="1600" b="1"/>
            </a:lvl7pPr>
            <a:lvl8pPr marL="3200291" indent="0">
              <a:buNone/>
              <a:defRPr sz="1600" b="1"/>
            </a:lvl8pPr>
            <a:lvl9pPr marL="3657475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662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8025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6889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0"/>
            </a:lvl2pPr>
            <a:lvl3pPr marL="914369" indent="0">
              <a:buNone/>
              <a:defRPr sz="1200"/>
            </a:lvl3pPr>
            <a:lvl4pPr marL="1371553" indent="0">
              <a:buNone/>
              <a:defRPr sz="1000"/>
            </a:lvl4pPr>
            <a:lvl5pPr marL="1828737" indent="0">
              <a:buNone/>
              <a:defRPr sz="1000"/>
            </a:lvl5pPr>
            <a:lvl6pPr marL="2285921" indent="0">
              <a:buNone/>
              <a:defRPr sz="1000"/>
            </a:lvl6pPr>
            <a:lvl7pPr marL="2743106" indent="0">
              <a:buNone/>
              <a:defRPr sz="1000"/>
            </a:lvl7pPr>
            <a:lvl8pPr marL="3200291" indent="0">
              <a:buNone/>
              <a:defRPr sz="1000"/>
            </a:lvl8pPr>
            <a:lvl9pPr marL="3657475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53255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4" indent="0">
              <a:buNone/>
              <a:defRPr sz="2800"/>
            </a:lvl2pPr>
            <a:lvl3pPr marL="914369" indent="0">
              <a:buNone/>
              <a:defRPr sz="2400"/>
            </a:lvl3pPr>
            <a:lvl4pPr marL="1371553" indent="0">
              <a:buNone/>
              <a:defRPr sz="2000"/>
            </a:lvl4pPr>
            <a:lvl5pPr marL="1828737" indent="0">
              <a:buNone/>
              <a:defRPr sz="2000"/>
            </a:lvl5pPr>
            <a:lvl6pPr marL="2285921" indent="0">
              <a:buNone/>
              <a:defRPr sz="2000"/>
            </a:lvl6pPr>
            <a:lvl7pPr marL="2743106" indent="0">
              <a:buNone/>
              <a:defRPr sz="2000"/>
            </a:lvl7pPr>
            <a:lvl8pPr marL="3200291" indent="0">
              <a:buNone/>
              <a:defRPr sz="2000"/>
            </a:lvl8pPr>
            <a:lvl9pPr marL="3657475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4" indent="0">
              <a:buNone/>
              <a:defRPr sz="1400"/>
            </a:lvl2pPr>
            <a:lvl3pPr marL="914369" indent="0">
              <a:buNone/>
              <a:defRPr sz="1200"/>
            </a:lvl3pPr>
            <a:lvl4pPr marL="1371553" indent="0">
              <a:buNone/>
              <a:defRPr sz="1000"/>
            </a:lvl4pPr>
            <a:lvl5pPr marL="1828737" indent="0">
              <a:buNone/>
              <a:defRPr sz="1000"/>
            </a:lvl5pPr>
            <a:lvl6pPr marL="2285921" indent="0">
              <a:buNone/>
              <a:defRPr sz="1000"/>
            </a:lvl6pPr>
            <a:lvl7pPr marL="2743106" indent="0">
              <a:buNone/>
              <a:defRPr sz="1000"/>
            </a:lvl7pPr>
            <a:lvl8pPr marL="3200291" indent="0">
              <a:buNone/>
              <a:defRPr sz="1000"/>
            </a:lvl8pPr>
            <a:lvl9pPr marL="3657475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3434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02A10-1BDF-4D8A-81E5-5E1B73A54488}" type="datetimeFigureOut">
              <a:rPr lang="es-ES" smtClean="0"/>
              <a:t>23/05/2024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10E1D-0D69-4205-8BD3-02F86E5B8A0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6849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6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2" indent="-228592" algn="l" defTabSz="91436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76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1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45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29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14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8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83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7" indent="-228592" algn="l" defTabSz="91436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4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9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3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7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21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6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91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75" algn="l" defTabSz="91436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32.png"/><Relationship Id="rId2" Type="http://schemas.openxmlformats.org/officeDocument/2006/relationships/image" Target="../media/image50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5.png"/><Relationship Id="rId7" Type="http://schemas.openxmlformats.org/officeDocument/2006/relationships/image" Target="../media/image24.png"/><Relationship Id="rId12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9.png"/><Relationship Id="rId5" Type="http://schemas.openxmlformats.org/officeDocument/2006/relationships/image" Target="../media/image22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33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32.png"/><Relationship Id="rId2" Type="http://schemas.openxmlformats.org/officeDocument/2006/relationships/image" Target="../media/image1.JP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14.png"/><Relationship Id="rId5" Type="http://schemas.openxmlformats.org/officeDocument/2006/relationships/image" Target="../media/image17.png"/><Relationship Id="rId10" Type="http://schemas.openxmlformats.org/officeDocument/2006/relationships/image" Target="../media/image13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8" y="900015"/>
            <a:ext cx="1533929" cy="164849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4" y="900015"/>
            <a:ext cx="1533928" cy="164849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8" y="900015"/>
            <a:ext cx="1533928" cy="164849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6" y="900015"/>
            <a:ext cx="1533928" cy="164849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73" y="900015"/>
            <a:ext cx="1533928" cy="16484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07866" y="5962705"/>
            <a:ext cx="53303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60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3120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58780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500954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628526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1457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8" y="2770357"/>
            <a:ext cx="1533928" cy="164849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4" y="2770357"/>
            <a:ext cx="1533928" cy="1648491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8" y="2770358"/>
            <a:ext cx="1533928" cy="1648489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6" y="2770358"/>
            <a:ext cx="1533928" cy="164848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73" y="2770357"/>
            <a:ext cx="1533928" cy="1648491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331208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3458780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5500954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7628526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9514578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77" y="4600195"/>
            <a:ext cx="1533928" cy="164849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53" y="4600196"/>
            <a:ext cx="1533928" cy="164848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47" y="4600195"/>
            <a:ext cx="1533928" cy="1648491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25" y="4600196"/>
            <a:ext cx="1533928" cy="164848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42" y="4600196"/>
            <a:ext cx="1533928" cy="1648489"/>
          </a:xfrm>
          <a:prstGeom prst="rect">
            <a:avLst/>
          </a:prstGeom>
        </p:spPr>
      </p:pic>
      <p:sp>
        <p:nvSpPr>
          <p:cNvPr id="60" name="Rectángulo 59"/>
          <p:cNvSpPr/>
          <p:nvPr/>
        </p:nvSpPr>
        <p:spPr>
          <a:xfrm>
            <a:off x="1327177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3454749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5496923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7624495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510547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073" y="4185786"/>
            <a:ext cx="2672214" cy="26722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556" y="427226"/>
            <a:ext cx="788179" cy="1888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7984">
            <a:off x="10812897" y="5547961"/>
            <a:ext cx="1677494" cy="88869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1" y="262684"/>
            <a:ext cx="2217301" cy="2217301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8159955" y="6534840"/>
            <a:ext cx="415370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12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88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820298"/>
            <a:ext cx="1707958" cy="2052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2770223"/>
            <a:ext cx="1724292" cy="205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2770222"/>
            <a:ext cx="1745635" cy="2052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4720148"/>
            <a:ext cx="1735920" cy="20529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735561" cy="20529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820298"/>
            <a:ext cx="1709821" cy="20529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73" y="820298"/>
            <a:ext cx="1732283" cy="20529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820298"/>
            <a:ext cx="1743696" cy="20529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820297"/>
            <a:ext cx="1723411" cy="20529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4773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5" y="2770222"/>
            <a:ext cx="1723411" cy="205295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2770223"/>
            <a:ext cx="1743696" cy="2052957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2" y="4746693"/>
            <a:ext cx="1732283" cy="2052957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7" y="4746693"/>
            <a:ext cx="1709821" cy="205295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07" y="4720148"/>
            <a:ext cx="1735561" cy="2052957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4805042"/>
            <a:ext cx="1707958" cy="2052957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331208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409520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487832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756614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54773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331208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40952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5487832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7566145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963904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48" y="5902953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 rot="16200000">
            <a:off x="10816488" y="5619668"/>
            <a:ext cx="2501005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105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83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502772" y="113427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Rectángulo 89"/>
          <p:cNvSpPr/>
          <p:nvPr/>
        </p:nvSpPr>
        <p:spPr>
          <a:xfrm>
            <a:off x="3205654" y="10966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Rectángulo 90"/>
          <p:cNvSpPr/>
          <p:nvPr/>
        </p:nvSpPr>
        <p:spPr>
          <a:xfrm>
            <a:off x="4919316" y="1130268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Rectángulo 91"/>
          <p:cNvSpPr/>
          <p:nvPr/>
        </p:nvSpPr>
        <p:spPr>
          <a:xfrm>
            <a:off x="6658896" y="115315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Rectángulo 92"/>
          <p:cNvSpPr/>
          <p:nvPr/>
        </p:nvSpPr>
        <p:spPr>
          <a:xfrm>
            <a:off x="8354402" y="1139653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Rectángulo 93"/>
          <p:cNvSpPr/>
          <p:nvPr/>
        </p:nvSpPr>
        <p:spPr>
          <a:xfrm>
            <a:off x="10036102" y="1153151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1454656" y="293573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3109302" y="294433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4822964" y="2977984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6603128" y="297792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ctángulo 113"/>
          <p:cNvSpPr/>
          <p:nvPr/>
        </p:nvSpPr>
        <p:spPr>
          <a:xfrm>
            <a:off x="8324568" y="295855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Rectángulo 114"/>
          <p:cNvSpPr/>
          <p:nvPr/>
        </p:nvSpPr>
        <p:spPr>
          <a:xfrm>
            <a:off x="10136840" y="297792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Rectángulo 115"/>
          <p:cNvSpPr/>
          <p:nvPr/>
        </p:nvSpPr>
        <p:spPr>
          <a:xfrm>
            <a:off x="1461405" y="486281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ctángulo 116"/>
          <p:cNvSpPr/>
          <p:nvPr/>
        </p:nvSpPr>
        <p:spPr>
          <a:xfrm>
            <a:off x="3165542" y="488732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/>
          <p:cNvSpPr/>
          <p:nvPr/>
        </p:nvSpPr>
        <p:spPr>
          <a:xfrm>
            <a:off x="4878889" y="48492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Rectángulo 118"/>
          <p:cNvSpPr/>
          <p:nvPr/>
        </p:nvSpPr>
        <p:spPr>
          <a:xfrm>
            <a:off x="6570317" y="484921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Rectángulo 119"/>
          <p:cNvSpPr/>
          <p:nvPr/>
        </p:nvSpPr>
        <p:spPr>
          <a:xfrm>
            <a:off x="8322861" y="486282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/>
          <p:cNvSpPr/>
          <p:nvPr/>
        </p:nvSpPr>
        <p:spPr>
          <a:xfrm>
            <a:off x="10024947" y="486282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991615"/>
            <a:ext cx="1521712" cy="1800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965263"/>
            <a:ext cx="1497500" cy="180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770223"/>
            <a:ext cx="1511832" cy="18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990773"/>
            <a:ext cx="1530550" cy="180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521712" cy="180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697813"/>
            <a:ext cx="1522027" cy="180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770223"/>
            <a:ext cx="1499150" cy="180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965263"/>
            <a:ext cx="1518850" cy="180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965263"/>
            <a:ext cx="1528850" cy="180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965261"/>
            <a:ext cx="1511050" cy="18000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770223"/>
            <a:ext cx="1499144" cy="1800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28" y="4697813"/>
            <a:ext cx="1511059" cy="18000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49" y="4697813"/>
            <a:ext cx="1528845" cy="1800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28" y="4697813"/>
            <a:ext cx="1518838" cy="1800000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770223"/>
            <a:ext cx="1497510" cy="1800000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00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770223"/>
            <a:ext cx="1522027" cy="180000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56" y="4697813"/>
            <a:ext cx="1530550" cy="180000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969" y="4697813"/>
            <a:ext cx="1521712" cy="1800000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331208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3104261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42508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15120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854334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831722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186009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2959062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6279890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006010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9709135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4686523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1094953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2868006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188834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7914954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9618079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4595467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0" name="Rectángulo 139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68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Elipse 89"/>
          <p:cNvSpPr/>
          <p:nvPr/>
        </p:nvSpPr>
        <p:spPr>
          <a:xfrm>
            <a:off x="9820370" y="508804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52" y="4958897"/>
            <a:ext cx="1521712" cy="1516116"/>
          </a:xfrm>
          <a:prstGeom prst="rect">
            <a:avLst/>
          </a:prstGeom>
        </p:spPr>
      </p:pic>
      <p:sp>
        <p:nvSpPr>
          <p:cNvPr id="86" name="Elipse 85"/>
          <p:cNvSpPr/>
          <p:nvPr/>
        </p:nvSpPr>
        <p:spPr>
          <a:xfrm>
            <a:off x="9969730" y="3038333"/>
            <a:ext cx="1378072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" name="Imagen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914380"/>
            <a:ext cx="1499150" cy="1511686"/>
          </a:xfrm>
          <a:prstGeom prst="rect">
            <a:avLst/>
          </a:prstGeom>
        </p:spPr>
      </p:pic>
      <p:sp>
        <p:nvSpPr>
          <p:cNvPr id="60" name="Elipse 59"/>
          <p:cNvSpPr/>
          <p:nvPr/>
        </p:nvSpPr>
        <p:spPr>
          <a:xfrm>
            <a:off x="4762762" y="30648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74"/>
          <p:cNvSpPr/>
          <p:nvPr/>
        </p:nvSpPr>
        <p:spPr>
          <a:xfrm>
            <a:off x="6460073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/>
          <p:cNvSpPr/>
          <p:nvPr/>
        </p:nvSpPr>
        <p:spPr>
          <a:xfrm>
            <a:off x="1383271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/>
          <p:cNvSpPr/>
          <p:nvPr/>
        </p:nvSpPr>
        <p:spPr>
          <a:xfrm>
            <a:off x="1327302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Elipse 46"/>
          <p:cNvSpPr/>
          <p:nvPr/>
        </p:nvSpPr>
        <p:spPr>
          <a:xfrm>
            <a:off x="1309228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/>
          <p:cNvSpPr/>
          <p:nvPr/>
        </p:nvSpPr>
        <p:spPr>
          <a:xfrm>
            <a:off x="3080582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56"/>
          <p:cNvSpPr/>
          <p:nvPr/>
        </p:nvSpPr>
        <p:spPr>
          <a:xfrm>
            <a:off x="3024613" y="3026252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57"/>
          <p:cNvSpPr/>
          <p:nvPr/>
        </p:nvSpPr>
        <p:spPr>
          <a:xfrm>
            <a:off x="3006539" y="5077001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58"/>
          <p:cNvSpPr/>
          <p:nvPr/>
        </p:nvSpPr>
        <p:spPr>
          <a:xfrm>
            <a:off x="4818731" y="127747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Elipse 61"/>
          <p:cNvSpPr/>
          <p:nvPr/>
        </p:nvSpPr>
        <p:spPr>
          <a:xfrm>
            <a:off x="4744688" y="511561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/>
          <p:cNvSpPr/>
          <p:nvPr/>
        </p:nvSpPr>
        <p:spPr>
          <a:xfrm>
            <a:off x="6516042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75"/>
          <p:cNvSpPr/>
          <p:nvPr/>
        </p:nvSpPr>
        <p:spPr>
          <a:xfrm>
            <a:off x="6441999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76"/>
          <p:cNvSpPr/>
          <p:nvPr/>
        </p:nvSpPr>
        <p:spPr>
          <a:xfrm>
            <a:off x="8212645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77"/>
          <p:cNvSpPr/>
          <p:nvPr/>
        </p:nvSpPr>
        <p:spPr>
          <a:xfrm>
            <a:off x="8156676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78"/>
          <p:cNvSpPr/>
          <p:nvPr/>
        </p:nvSpPr>
        <p:spPr>
          <a:xfrm>
            <a:off x="8138602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Elipse 79"/>
          <p:cNvSpPr/>
          <p:nvPr/>
        </p:nvSpPr>
        <p:spPr>
          <a:xfrm>
            <a:off x="9909956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1135288"/>
            <a:ext cx="1521712" cy="15126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1121494"/>
            <a:ext cx="1497500" cy="14875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919336"/>
            <a:ext cx="1511832" cy="15017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1129040"/>
            <a:ext cx="1530550" cy="15234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915326"/>
            <a:ext cx="1521712" cy="15097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962046"/>
            <a:ext cx="1522027" cy="15129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1111786"/>
            <a:ext cx="1518850" cy="1506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1095164"/>
            <a:ext cx="1528850" cy="154019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1108504"/>
            <a:ext cx="1511050" cy="1513513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923407"/>
            <a:ext cx="1499144" cy="1493631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42" y="4974007"/>
            <a:ext cx="1511059" cy="150100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20" y="4934820"/>
            <a:ext cx="1528845" cy="1540193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85" y="4968071"/>
            <a:ext cx="1518838" cy="150694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929086"/>
            <a:ext cx="1497510" cy="1482274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00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913739"/>
            <a:ext cx="1522027" cy="1512967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84" y="4951548"/>
            <a:ext cx="1530550" cy="1523465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353840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3126893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44772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17384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876966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854354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208641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2981694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6302522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120314" y="394543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9731767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4709155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1116605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2889658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210486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8033864" y="593140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9757237" y="598436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4617119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50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1" y="262684"/>
            <a:ext cx="2217301" cy="2217301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732237"/>
            <a:ext cx="1970433" cy="201043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740246"/>
            <a:ext cx="1999716" cy="1994413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751883"/>
            <a:ext cx="1999716" cy="1971139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758641"/>
            <a:ext cx="1999716" cy="19576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732237"/>
            <a:ext cx="1999716" cy="201043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01297" y="6257345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3120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64445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073" y="4185786"/>
            <a:ext cx="2672214" cy="26722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556" y="427226"/>
            <a:ext cx="788179" cy="1888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7984">
            <a:off x="10812897" y="5547961"/>
            <a:ext cx="1677494" cy="888699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2661231"/>
            <a:ext cx="1970433" cy="2010432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2669240"/>
            <a:ext cx="1999716" cy="1994413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2680877"/>
            <a:ext cx="1999716" cy="1971139"/>
          </a:xfrm>
          <a:prstGeom prst="rect">
            <a:avLst/>
          </a:prstGeom>
        </p:spPr>
      </p:pic>
      <p:pic>
        <p:nvPicPr>
          <p:cNvPr id="89" name="Imagen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2687635"/>
            <a:ext cx="1999716" cy="1957623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2661231"/>
            <a:ext cx="1999716" cy="2010432"/>
          </a:xfrm>
          <a:prstGeom prst="rect">
            <a:avLst/>
          </a:prstGeom>
        </p:spPr>
      </p:pic>
      <p:sp>
        <p:nvSpPr>
          <p:cNvPr id="91" name="Rectángulo 90"/>
          <p:cNvSpPr/>
          <p:nvPr/>
        </p:nvSpPr>
        <p:spPr>
          <a:xfrm>
            <a:off x="1331208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3409520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5487832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4" name="Rectángulo 93"/>
          <p:cNvSpPr/>
          <p:nvPr/>
        </p:nvSpPr>
        <p:spPr>
          <a:xfrm>
            <a:off x="7566145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6" name="Rectángulo 95"/>
          <p:cNvSpPr/>
          <p:nvPr/>
        </p:nvSpPr>
        <p:spPr>
          <a:xfrm>
            <a:off x="9644458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7" name="Imagen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4555118"/>
            <a:ext cx="1970433" cy="2010432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4563127"/>
            <a:ext cx="1999716" cy="1994413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4574764"/>
            <a:ext cx="1999716" cy="1971139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4581522"/>
            <a:ext cx="1999716" cy="1957623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4555118"/>
            <a:ext cx="1999716" cy="2010432"/>
          </a:xfrm>
          <a:prstGeom prst="rect">
            <a:avLst/>
          </a:prstGeom>
        </p:spPr>
      </p:pic>
      <p:sp>
        <p:nvSpPr>
          <p:cNvPr id="102" name="Rectángulo 101"/>
          <p:cNvSpPr/>
          <p:nvPr/>
        </p:nvSpPr>
        <p:spPr>
          <a:xfrm>
            <a:off x="1331208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3" name="Rectángulo 102"/>
          <p:cNvSpPr/>
          <p:nvPr/>
        </p:nvSpPr>
        <p:spPr>
          <a:xfrm>
            <a:off x="3409520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5" name="Rectángulo 104"/>
          <p:cNvSpPr/>
          <p:nvPr/>
        </p:nvSpPr>
        <p:spPr>
          <a:xfrm>
            <a:off x="5487832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6" name="Rectángulo 105"/>
          <p:cNvSpPr/>
          <p:nvPr/>
        </p:nvSpPr>
        <p:spPr>
          <a:xfrm>
            <a:off x="7566145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7" name="Rectángulo 106"/>
          <p:cNvSpPr/>
          <p:nvPr/>
        </p:nvSpPr>
        <p:spPr>
          <a:xfrm>
            <a:off x="9644458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8119974" y="6500131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572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1527858" y="968251"/>
            <a:ext cx="1215342" cy="174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8" name="Rectángulo 107"/>
          <p:cNvSpPr/>
          <p:nvPr/>
        </p:nvSpPr>
        <p:spPr>
          <a:xfrm>
            <a:off x="1518872" y="2931346"/>
            <a:ext cx="1354018" cy="172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Rectángulo 108"/>
          <p:cNvSpPr/>
          <p:nvPr/>
        </p:nvSpPr>
        <p:spPr>
          <a:xfrm>
            <a:off x="1491645" y="4881271"/>
            <a:ext cx="1311266" cy="172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5671595" y="1026342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5657960" y="2989438"/>
            <a:ext cx="1399409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5632166" y="4939363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3575832" y="1056892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ctángulo 113"/>
          <p:cNvSpPr/>
          <p:nvPr/>
        </p:nvSpPr>
        <p:spPr>
          <a:xfrm>
            <a:off x="3562197" y="3019988"/>
            <a:ext cx="1399409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Rectángulo 114"/>
          <p:cNvSpPr/>
          <p:nvPr/>
        </p:nvSpPr>
        <p:spPr>
          <a:xfrm>
            <a:off x="3536403" y="4969913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Rectángulo 115"/>
          <p:cNvSpPr/>
          <p:nvPr/>
        </p:nvSpPr>
        <p:spPr>
          <a:xfrm>
            <a:off x="7723998" y="1084976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ctángulo 116"/>
          <p:cNvSpPr/>
          <p:nvPr/>
        </p:nvSpPr>
        <p:spPr>
          <a:xfrm>
            <a:off x="7708419" y="3000598"/>
            <a:ext cx="127166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/>
          <p:cNvSpPr/>
          <p:nvPr/>
        </p:nvSpPr>
        <p:spPr>
          <a:xfrm>
            <a:off x="7709687" y="4950522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Rectángulo 118"/>
          <p:cNvSpPr/>
          <p:nvPr/>
        </p:nvSpPr>
        <p:spPr>
          <a:xfrm>
            <a:off x="9800928" y="1036166"/>
            <a:ext cx="1253310" cy="1621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Rectángulo 119"/>
          <p:cNvSpPr/>
          <p:nvPr/>
        </p:nvSpPr>
        <p:spPr>
          <a:xfrm>
            <a:off x="9800928" y="3000082"/>
            <a:ext cx="1294172" cy="160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/>
          <p:cNvSpPr/>
          <p:nvPr/>
        </p:nvSpPr>
        <p:spPr>
          <a:xfrm>
            <a:off x="9800928" y="5033347"/>
            <a:ext cx="1253310" cy="160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820298"/>
            <a:ext cx="1707958" cy="2052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2770223"/>
            <a:ext cx="1724292" cy="205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2770222"/>
            <a:ext cx="1745635" cy="2052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4720148"/>
            <a:ext cx="1735920" cy="20529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735561" cy="20529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820298"/>
            <a:ext cx="1709821" cy="20529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73" y="820298"/>
            <a:ext cx="1732283" cy="20529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820298"/>
            <a:ext cx="1743696" cy="20529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820297"/>
            <a:ext cx="1723411" cy="20529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4773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5" y="2770222"/>
            <a:ext cx="1723411" cy="205295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2770223"/>
            <a:ext cx="1743696" cy="2052957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2" y="4746693"/>
            <a:ext cx="1732283" cy="2052957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7" y="4746693"/>
            <a:ext cx="1709821" cy="205295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07" y="4720148"/>
            <a:ext cx="1735561" cy="2052957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4805042"/>
            <a:ext cx="1707958" cy="2052957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331208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409520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487832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756614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54773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331208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40952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5487832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7566145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963904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27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51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820298"/>
            <a:ext cx="1707958" cy="2052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2770223"/>
            <a:ext cx="1724292" cy="205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2770222"/>
            <a:ext cx="1745635" cy="2052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4720148"/>
            <a:ext cx="1735920" cy="20529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735561" cy="20529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820298"/>
            <a:ext cx="1709821" cy="20529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73" y="820298"/>
            <a:ext cx="1732283" cy="20529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820298"/>
            <a:ext cx="1743696" cy="20529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820297"/>
            <a:ext cx="1723411" cy="20529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4773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5" y="2770222"/>
            <a:ext cx="1723411" cy="205295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2770223"/>
            <a:ext cx="1743696" cy="2052957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2" y="4746693"/>
            <a:ext cx="1732283" cy="2052957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7" y="4746693"/>
            <a:ext cx="1709821" cy="205295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07" y="4720148"/>
            <a:ext cx="1735561" cy="2052957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4805042"/>
            <a:ext cx="1707958" cy="2052957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331208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409520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487832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756614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54773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331208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40952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5487832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7566145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963904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048" y="5902953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sp>
        <p:nvSpPr>
          <p:cNvPr id="40" name="Rectángulo 39"/>
          <p:cNvSpPr/>
          <p:nvPr/>
        </p:nvSpPr>
        <p:spPr>
          <a:xfrm rot="16200000">
            <a:off x="10816488" y="5619668"/>
            <a:ext cx="2501005" cy="2539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105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105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04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/>
          <p:cNvSpPr/>
          <p:nvPr/>
        </p:nvSpPr>
        <p:spPr>
          <a:xfrm>
            <a:off x="1502772" y="113427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0" name="Rectángulo 89"/>
          <p:cNvSpPr/>
          <p:nvPr/>
        </p:nvSpPr>
        <p:spPr>
          <a:xfrm>
            <a:off x="3205654" y="10966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1" name="Rectángulo 90"/>
          <p:cNvSpPr/>
          <p:nvPr/>
        </p:nvSpPr>
        <p:spPr>
          <a:xfrm>
            <a:off x="4919316" y="1130268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2" name="Rectángulo 91"/>
          <p:cNvSpPr/>
          <p:nvPr/>
        </p:nvSpPr>
        <p:spPr>
          <a:xfrm>
            <a:off x="6658896" y="115315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3" name="Rectángulo 92"/>
          <p:cNvSpPr/>
          <p:nvPr/>
        </p:nvSpPr>
        <p:spPr>
          <a:xfrm>
            <a:off x="8354402" y="1139653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4" name="Rectángulo 93"/>
          <p:cNvSpPr/>
          <p:nvPr/>
        </p:nvSpPr>
        <p:spPr>
          <a:xfrm>
            <a:off x="10036102" y="1153151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1454656" y="293573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3109302" y="2944332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4822964" y="2977984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6603128" y="297792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ctángulo 113"/>
          <p:cNvSpPr/>
          <p:nvPr/>
        </p:nvSpPr>
        <p:spPr>
          <a:xfrm>
            <a:off x="8324568" y="295855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Rectángulo 114"/>
          <p:cNvSpPr/>
          <p:nvPr/>
        </p:nvSpPr>
        <p:spPr>
          <a:xfrm>
            <a:off x="10136840" y="297792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Rectángulo 115"/>
          <p:cNvSpPr/>
          <p:nvPr/>
        </p:nvSpPr>
        <p:spPr>
          <a:xfrm>
            <a:off x="1461405" y="4862819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ctángulo 116"/>
          <p:cNvSpPr/>
          <p:nvPr/>
        </p:nvSpPr>
        <p:spPr>
          <a:xfrm>
            <a:off x="3165542" y="4887325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/>
          <p:cNvSpPr/>
          <p:nvPr/>
        </p:nvSpPr>
        <p:spPr>
          <a:xfrm>
            <a:off x="4878889" y="4849216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Rectángulo 118"/>
          <p:cNvSpPr/>
          <p:nvPr/>
        </p:nvSpPr>
        <p:spPr>
          <a:xfrm>
            <a:off x="6570317" y="4849217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Rectángulo 119"/>
          <p:cNvSpPr/>
          <p:nvPr/>
        </p:nvSpPr>
        <p:spPr>
          <a:xfrm>
            <a:off x="8322861" y="486282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/>
          <p:cNvSpPr/>
          <p:nvPr/>
        </p:nvSpPr>
        <p:spPr>
          <a:xfrm>
            <a:off x="10024947" y="4862820"/>
            <a:ext cx="1176683" cy="14699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991615"/>
            <a:ext cx="1521712" cy="1800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965263"/>
            <a:ext cx="1497500" cy="1800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770223"/>
            <a:ext cx="1511832" cy="1800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990773"/>
            <a:ext cx="1530550" cy="18000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521712" cy="18000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697813"/>
            <a:ext cx="1522027" cy="180000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770223"/>
            <a:ext cx="1499150" cy="18000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965263"/>
            <a:ext cx="1518850" cy="180000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965263"/>
            <a:ext cx="1528850" cy="1800000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965261"/>
            <a:ext cx="1511050" cy="1800000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770223"/>
            <a:ext cx="1499144" cy="1800000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028" y="4697813"/>
            <a:ext cx="1511059" cy="1800000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249" y="4697813"/>
            <a:ext cx="1528845" cy="1800000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28" y="4697813"/>
            <a:ext cx="1518838" cy="1800000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770223"/>
            <a:ext cx="1497510" cy="1800000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00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770223"/>
            <a:ext cx="1522027" cy="1800000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256" y="4697813"/>
            <a:ext cx="1530550" cy="1800000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969" y="4697813"/>
            <a:ext cx="1521712" cy="1800000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331208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3104261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42508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151209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854334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831722" y="229950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186009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2959062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6279890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006010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9709135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4686523" y="409865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1094953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2868006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188834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7914954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9618079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4595467" y="600004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40" name="Rectángulo 139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Elipse 89"/>
          <p:cNvSpPr/>
          <p:nvPr/>
        </p:nvSpPr>
        <p:spPr>
          <a:xfrm>
            <a:off x="9820370" y="508804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1" name="Imagen 6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52" y="4958897"/>
            <a:ext cx="1521712" cy="1516116"/>
          </a:xfrm>
          <a:prstGeom prst="rect">
            <a:avLst/>
          </a:prstGeom>
        </p:spPr>
      </p:pic>
      <p:sp>
        <p:nvSpPr>
          <p:cNvPr id="86" name="Elipse 85"/>
          <p:cNvSpPr/>
          <p:nvPr/>
        </p:nvSpPr>
        <p:spPr>
          <a:xfrm>
            <a:off x="9969730" y="3038333"/>
            <a:ext cx="1378072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2" name="Imagen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56" y="2914380"/>
            <a:ext cx="1499150" cy="1511686"/>
          </a:xfrm>
          <a:prstGeom prst="rect">
            <a:avLst/>
          </a:prstGeom>
        </p:spPr>
      </p:pic>
      <p:sp>
        <p:nvSpPr>
          <p:cNvPr id="60" name="Elipse 59"/>
          <p:cNvSpPr/>
          <p:nvPr/>
        </p:nvSpPr>
        <p:spPr>
          <a:xfrm>
            <a:off x="4762762" y="30648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5" name="Elipse 74"/>
          <p:cNvSpPr/>
          <p:nvPr/>
        </p:nvSpPr>
        <p:spPr>
          <a:xfrm>
            <a:off x="6460073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/>
          <p:cNvSpPr/>
          <p:nvPr/>
        </p:nvSpPr>
        <p:spPr>
          <a:xfrm>
            <a:off x="1383271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6" name="Elipse 45"/>
          <p:cNvSpPr/>
          <p:nvPr/>
        </p:nvSpPr>
        <p:spPr>
          <a:xfrm>
            <a:off x="1327302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7" name="Elipse 46"/>
          <p:cNvSpPr/>
          <p:nvPr/>
        </p:nvSpPr>
        <p:spPr>
          <a:xfrm>
            <a:off x="1309228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0" name="Elipse 49"/>
          <p:cNvSpPr/>
          <p:nvPr/>
        </p:nvSpPr>
        <p:spPr>
          <a:xfrm>
            <a:off x="3080582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7" name="Elipse 56"/>
          <p:cNvSpPr/>
          <p:nvPr/>
        </p:nvSpPr>
        <p:spPr>
          <a:xfrm>
            <a:off x="3024613" y="3026252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8" name="Elipse 57"/>
          <p:cNvSpPr/>
          <p:nvPr/>
        </p:nvSpPr>
        <p:spPr>
          <a:xfrm>
            <a:off x="3006539" y="5077001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9" name="Elipse 58"/>
          <p:cNvSpPr/>
          <p:nvPr/>
        </p:nvSpPr>
        <p:spPr>
          <a:xfrm>
            <a:off x="4818731" y="1277476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2" name="Elipse 61"/>
          <p:cNvSpPr/>
          <p:nvPr/>
        </p:nvSpPr>
        <p:spPr>
          <a:xfrm>
            <a:off x="4744688" y="5115617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3" name="Elipse 62"/>
          <p:cNvSpPr/>
          <p:nvPr/>
        </p:nvSpPr>
        <p:spPr>
          <a:xfrm>
            <a:off x="6516042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6" name="Elipse 75"/>
          <p:cNvSpPr/>
          <p:nvPr/>
        </p:nvSpPr>
        <p:spPr>
          <a:xfrm>
            <a:off x="6441999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7" name="Elipse 76"/>
          <p:cNvSpPr/>
          <p:nvPr/>
        </p:nvSpPr>
        <p:spPr>
          <a:xfrm>
            <a:off x="8212645" y="1258168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8" name="Elipse 77"/>
          <p:cNvSpPr/>
          <p:nvPr/>
        </p:nvSpPr>
        <p:spPr>
          <a:xfrm>
            <a:off x="8156676" y="30455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9" name="Elipse 78"/>
          <p:cNvSpPr/>
          <p:nvPr/>
        </p:nvSpPr>
        <p:spPr>
          <a:xfrm>
            <a:off x="8138602" y="5096309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0" name="Elipse 79"/>
          <p:cNvSpPr/>
          <p:nvPr/>
        </p:nvSpPr>
        <p:spPr>
          <a:xfrm>
            <a:off x="9909956" y="1238860"/>
            <a:ext cx="1396783" cy="12504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5" name="Imagen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391" y="1135288"/>
            <a:ext cx="1521712" cy="151265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148797" y="0"/>
            <a:ext cx="78944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96ED0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66D7F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BB81F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Corner of the Sky" panose="02000503000000020004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BB81F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Corner of the Sky" panose="02000503000000020004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CB047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496" y="1121494"/>
            <a:ext cx="1497500" cy="148753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8941" y="2919336"/>
            <a:ext cx="1511832" cy="15017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250" y="1129040"/>
            <a:ext cx="1530550" cy="152346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915326"/>
            <a:ext cx="1521712" cy="150979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9" y="4962046"/>
            <a:ext cx="1522027" cy="151296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15" y="1111786"/>
            <a:ext cx="1518850" cy="1506953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955" y="1095164"/>
            <a:ext cx="1528850" cy="1540198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653" y="1108504"/>
            <a:ext cx="1511050" cy="1513513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18" y="2923407"/>
            <a:ext cx="1499144" cy="1493631"/>
          </a:xfrm>
          <a:prstGeom prst="rect">
            <a:avLst/>
          </a:prstGeom>
        </p:spPr>
      </p:pic>
      <p:pic>
        <p:nvPicPr>
          <p:cNvPr id="48" name="Imagen 4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742" y="4974007"/>
            <a:ext cx="1511059" cy="1501006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820" y="4934820"/>
            <a:ext cx="1528845" cy="1540193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885" y="4968071"/>
            <a:ext cx="1518838" cy="1506942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29" y="2929086"/>
            <a:ext cx="1497510" cy="1482274"/>
          </a:xfrm>
          <a:prstGeom prst="rect">
            <a:avLst/>
          </a:prstGeom>
        </p:spPr>
      </p:pic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FF8ECD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FF8ECD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800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  <p:pic>
        <p:nvPicPr>
          <p:cNvPr id="54" name="Imagen 5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352" y="2913739"/>
            <a:ext cx="1522027" cy="1512967"/>
          </a:xfrm>
          <a:prstGeom prst="rect">
            <a:avLst/>
          </a:prstGeom>
        </p:spPr>
      </p:pic>
      <p:pic>
        <p:nvPicPr>
          <p:cNvPr id="53" name="Imagen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84" y="4951548"/>
            <a:ext cx="1530550" cy="1523465"/>
          </a:xfrm>
          <a:prstGeom prst="rect">
            <a:avLst/>
          </a:prstGeom>
        </p:spPr>
      </p:pic>
      <p:sp>
        <p:nvSpPr>
          <p:cNvPr id="64" name="Rectángulo 63"/>
          <p:cNvSpPr/>
          <p:nvPr/>
        </p:nvSpPr>
        <p:spPr>
          <a:xfrm>
            <a:off x="1353840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5" name="Rectángulo 64"/>
          <p:cNvSpPr/>
          <p:nvPr/>
        </p:nvSpPr>
        <p:spPr>
          <a:xfrm>
            <a:off x="3126893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644772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7" name="Rectángulo 66"/>
          <p:cNvSpPr/>
          <p:nvPr/>
        </p:nvSpPr>
        <p:spPr>
          <a:xfrm>
            <a:off x="8173841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876966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9" name="Rectángulo 68"/>
          <p:cNvSpPr/>
          <p:nvPr/>
        </p:nvSpPr>
        <p:spPr>
          <a:xfrm>
            <a:off x="4854354" y="216655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0" name="Rectángulo 69"/>
          <p:cNvSpPr/>
          <p:nvPr/>
        </p:nvSpPr>
        <p:spPr>
          <a:xfrm>
            <a:off x="1208641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1" name="Rectángulo 70"/>
          <p:cNvSpPr/>
          <p:nvPr/>
        </p:nvSpPr>
        <p:spPr>
          <a:xfrm>
            <a:off x="2981694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2" name="Rectángulo 71"/>
          <p:cNvSpPr/>
          <p:nvPr/>
        </p:nvSpPr>
        <p:spPr>
          <a:xfrm>
            <a:off x="6302522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3" name="Rectángulo 72"/>
          <p:cNvSpPr/>
          <p:nvPr/>
        </p:nvSpPr>
        <p:spPr>
          <a:xfrm>
            <a:off x="8120314" y="394543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4" name="Rectángulo 73"/>
          <p:cNvSpPr/>
          <p:nvPr/>
        </p:nvSpPr>
        <p:spPr>
          <a:xfrm>
            <a:off x="9731767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2" name="Rectángulo 81"/>
          <p:cNvSpPr/>
          <p:nvPr/>
        </p:nvSpPr>
        <p:spPr>
          <a:xfrm>
            <a:off x="4709155" y="3965711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3" name="Rectángulo 82"/>
          <p:cNvSpPr/>
          <p:nvPr/>
        </p:nvSpPr>
        <p:spPr>
          <a:xfrm>
            <a:off x="1116605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4" name="Rectángulo 83"/>
          <p:cNvSpPr/>
          <p:nvPr/>
        </p:nvSpPr>
        <p:spPr>
          <a:xfrm>
            <a:off x="2889658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5" name="Rectángulo 84"/>
          <p:cNvSpPr/>
          <p:nvPr/>
        </p:nvSpPr>
        <p:spPr>
          <a:xfrm>
            <a:off x="6210486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7" name="Rectángulo 86"/>
          <p:cNvSpPr/>
          <p:nvPr/>
        </p:nvSpPr>
        <p:spPr>
          <a:xfrm>
            <a:off x="8033864" y="593140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8" name="Rectángulo 87"/>
          <p:cNvSpPr/>
          <p:nvPr/>
        </p:nvSpPr>
        <p:spPr>
          <a:xfrm>
            <a:off x="9757237" y="598436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9" name="Rectángulo 88"/>
          <p:cNvSpPr/>
          <p:nvPr/>
        </p:nvSpPr>
        <p:spPr>
          <a:xfrm>
            <a:off x="4617119" y="5922117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7264947" y="6498843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063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8" y="900015"/>
            <a:ext cx="1533929" cy="1648491"/>
          </a:xfrm>
          <a:prstGeom prst="rect">
            <a:avLst/>
          </a:prstGeom>
        </p:spPr>
      </p:pic>
      <p:pic>
        <p:nvPicPr>
          <p:cNvPr id="35" name="Imagen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4" y="900015"/>
            <a:ext cx="1533928" cy="1648491"/>
          </a:xfrm>
          <a:prstGeom prst="rect">
            <a:avLst/>
          </a:prstGeom>
        </p:spPr>
      </p:pic>
      <p:pic>
        <p:nvPicPr>
          <p:cNvPr id="36" name="Imagen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8" y="900015"/>
            <a:ext cx="1533928" cy="1648491"/>
          </a:xfrm>
          <a:prstGeom prst="rect">
            <a:avLst/>
          </a:prstGeom>
        </p:spPr>
      </p:pic>
      <p:pic>
        <p:nvPicPr>
          <p:cNvPr id="37" name="Imagen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6" y="900015"/>
            <a:ext cx="1533928" cy="1648491"/>
          </a:xfrm>
          <a:prstGeom prst="rect">
            <a:avLst/>
          </a:prstGeom>
        </p:spPr>
      </p:pic>
      <p:pic>
        <p:nvPicPr>
          <p:cNvPr id="38" name="Imagen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73" y="900015"/>
            <a:ext cx="1533928" cy="1648491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407866" y="5962705"/>
            <a:ext cx="533030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60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60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3120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58780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500954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628526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1457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39" name="Imagen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208" y="2770357"/>
            <a:ext cx="1533928" cy="1648491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84" y="2770357"/>
            <a:ext cx="1533928" cy="1648491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478" y="2770358"/>
            <a:ext cx="1533928" cy="1648489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756" y="2770358"/>
            <a:ext cx="1533928" cy="1648489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873" y="2770357"/>
            <a:ext cx="1533928" cy="1648491"/>
          </a:xfrm>
          <a:prstGeom prst="rect">
            <a:avLst/>
          </a:prstGeom>
        </p:spPr>
      </p:pic>
      <p:sp>
        <p:nvSpPr>
          <p:cNvPr id="45" name="Rectángulo 44"/>
          <p:cNvSpPr/>
          <p:nvPr/>
        </p:nvSpPr>
        <p:spPr>
          <a:xfrm>
            <a:off x="1331208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7" name="Rectángulo 46"/>
          <p:cNvSpPr/>
          <p:nvPr/>
        </p:nvSpPr>
        <p:spPr>
          <a:xfrm>
            <a:off x="3458780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49" name="Rectángulo 48"/>
          <p:cNvSpPr/>
          <p:nvPr/>
        </p:nvSpPr>
        <p:spPr>
          <a:xfrm>
            <a:off x="5500954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51" name="Rectángulo 50"/>
          <p:cNvSpPr/>
          <p:nvPr/>
        </p:nvSpPr>
        <p:spPr>
          <a:xfrm>
            <a:off x="7628526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53" name="Rectángulo 52"/>
          <p:cNvSpPr/>
          <p:nvPr/>
        </p:nvSpPr>
        <p:spPr>
          <a:xfrm>
            <a:off x="9514578" y="3816454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54" name="Imagen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77" y="4600195"/>
            <a:ext cx="1533928" cy="1648491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8953" y="4600196"/>
            <a:ext cx="1533928" cy="1648489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1447" y="4600195"/>
            <a:ext cx="1533928" cy="1648491"/>
          </a:xfrm>
          <a:prstGeom prst="rect">
            <a:avLst/>
          </a:prstGeom>
        </p:spPr>
      </p:pic>
      <p:pic>
        <p:nvPicPr>
          <p:cNvPr id="57" name="Imagen 5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725" y="4600196"/>
            <a:ext cx="1533928" cy="1648489"/>
          </a:xfrm>
          <a:prstGeom prst="rect">
            <a:avLst/>
          </a:prstGeom>
        </p:spPr>
      </p:pic>
      <p:pic>
        <p:nvPicPr>
          <p:cNvPr id="58" name="Imagen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842" y="4600196"/>
            <a:ext cx="1533928" cy="1648489"/>
          </a:xfrm>
          <a:prstGeom prst="rect">
            <a:avLst/>
          </a:prstGeom>
        </p:spPr>
      </p:pic>
      <p:sp>
        <p:nvSpPr>
          <p:cNvPr id="60" name="Rectángulo 59"/>
          <p:cNvSpPr/>
          <p:nvPr/>
        </p:nvSpPr>
        <p:spPr>
          <a:xfrm>
            <a:off x="1327177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3454749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4" name="Rectángulo 63"/>
          <p:cNvSpPr/>
          <p:nvPr/>
        </p:nvSpPr>
        <p:spPr>
          <a:xfrm>
            <a:off x="5496923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6" name="Rectángulo 65"/>
          <p:cNvSpPr/>
          <p:nvPr/>
        </p:nvSpPr>
        <p:spPr>
          <a:xfrm>
            <a:off x="7624495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68" name="Rectángulo 67"/>
          <p:cNvSpPr/>
          <p:nvPr/>
        </p:nvSpPr>
        <p:spPr>
          <a:xfrm>
            <a:off x="9510547" y="564629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073" y="4185786"/>
            <a:ext cx="2672214" cy="26722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556" y="427226"/>
            <a:ext cx="788179" cy="1888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7984">
            <a:off x="10812897" y="5547961"/>
            <a:ext cx="1677494" cy="888699"/>
          </a:xfrm>
          <a:prstGeom prst="rect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1" y="262684"/>
            <a:ext cx="2217301" cy="2217301"/>
          </a:xfrm>
          <a:prstGeom prst="rect">
            <a:avLst/>
          </a:prstGeom>
        </p:spPr>
      </p:pic>
      <p:sp>
        <p:nvSpPr>
          <p:cNvPr id="44" name="Rectángulo 43"/>
          <p:cNvSpPr/>
          <p:nvPr/>
        </p:nvSpPr>
        <p:spPr>
          <a:xfrm>
            <a:off x="8159955" y="6534840"/>
            <a:ext cx="415370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sz="120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sz="1200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63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21" y="262684"/>
            <a:ext cx="2217301" cy="2217301"/>
          </a:xfrm>
          <a:prstGeom prst="rect">
            <a:avLst/>
          </a:prstGeom>
        </p:spPr>
      </p:pic>
      <p:pic>
        <p:nvPicPr>
          <p:cNvPr id="61" name="Imagen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732237"/>
            <a:ext cx="1970433" cy="2010432"/>
          </a:xfrm>
          <a:prstGeom prst="rect">
            <a:avLst/>
          </a:prstGeom>
        </p:spPr>
      </p:pic>
      <p:pic>
        <p:nvPicPr>
          <p:cNvPr id="59" name="Imagen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740246"/>
            <a:ext cx="1999716" cy="1994413"/>
          </a:xfrm>
          <a:prstGeom prst="rect">
            <a:avLst/>
          </a:prstGeom>
        </p:spPr>
      </p:pic>
      <p:pic>
        <p:nvPicPr>
          <p:cNvPr id="44" name="Imagen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751883"/>
            <a:ext cx="1999716" cy="1971139"/>
          </a:xfrm>
          <a:prstGeom prst="rect">
            <a:avLst/>
          </a:prstGeom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758641"/>
            <a:ext cx="1999716" cy="195762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732237"/>
            <a:ext cx="1999716" cy="201043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01297" y="6257345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133120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644458" y="1946112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073" y="4185786"/>
            <a:ext cx="2672214" cy="2672214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556" y="427226"/>
            <a:ext cx="788179" cy="1888218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57984">
            <a:off x="10812897" y="5547961"/>
            <a:ext cx="1677494" cy="888699"/>
          </a:xfrm>
          <a:prstGeom prst="rect">
            <a:avLst/>
          </a:prstGeom>
        </p:spPr>
      </p:pic>
      <p:pic>
        <p:nvPicPr>
          <p:cNvPr id="85" name="Imagen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2661231"/>
            <a:ext cx="1970433" cy="2010432"/>
          </a:xfrm>
          <a:prstGeom prst="rect">
            <a:avLst/>
          </a:prstGeom>
        </p:spPr>
      </p:pic>
      <p:pic>
        <p:nvPicPr>
          <p:cNvPr id="87" name="Imagen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2669240"/>
            <a:ext cx="1999716" cy="1994413"/>
          </a:xfrm>
          <a:prstGeom prst="rect">
            <a:avLst/>
          </a:prstGeom>
        </p:spPr>
      </p:pic>
      <p:pic>
        <p:nvPicPr>
          <p:cNvPr id="88" name="Imagen 8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2680877"/>
            <a:ext cx="1999716" cy="1971139"/>
          </a:xfrm>
          <a:prstGeom prst="rect">
            <a:avLst/>
          </a:prstGeom>
        </p:spPr>
      </p:pic>
      <p:pic>
        <p:nvPicPr>
          <p:cNvPr id="89" name="Imagen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2687635"/>
            <a:ext cx="1999716" cy="1957623"/>
          </a:xfrm>
          <a:prstGeom prst="rect">
            <a:avLst/>
          </a:prstGeom>
        </p:spPr>
      </p:pic>
      <p:pic>
        <p:nvPicPr>
          <p:cNvPr id="90" name="Imagen 8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2661231"/>
            <a:ext cx="1999716" cy="2010432"/>
          </a:xfrm>
          <a:prstGeom prst="rect">
            <a:avLst/>
          </a:prstGeom>
        </p:spPr>
      </p:pic>
      <p:sp>
        <p:nvSpPr>
          <p:cNvPr id="91" name="Rectángulo 90"/>
          <p:cNvSpPr/>
          <p:nvPr/>
        </p:nvSpPr>
        <p:spPr>
          <a:xfrm>
            <a:off x="1331208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2" name="Rectángulo 91"/>
          <p:cNvSpPr/>
          <p:nvPr/>
        </p:nvSpPr>
        <p:spPr>
          <a:xfrm>
            <a:off x="3409520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3" name="Rectángulo 92"/>
          <p:cNvSpPr/>
          <p:nvPr/>
        </p:nvSpPr>
        <p:spPr>
          <a:xfrm>
            <a:off x="5487832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4" name="Rectángulo 93"/>
          <p:cNvSpPr/>
          <p:nvPr/>
        </p:nvSpPr>
        <p:spPr>
          <a:xfrm>
            <a:off x="7566145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96" name="Rectángulo 95"/>
          <p:cNvSpPr/>
          <p:nvPr/>
        </p:nvSpPr>
        <p:spPr>
          <a:xfrm>
            <a:off x="9644458" y="3875106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97" name="Imagen 9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866" y="4555118"/>
            <a:ext cx="1970433" cy="2010432"/>
          </a:xfrm>
          <a:prstGeom prst="rect">
            <a:avLst/>
          </a:prstGeom>
        </p:spPr>
      </p:pic>
      <p:pic>
        <p:nvPicPr>
          <p:cNvPr id="98" name="Imagen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093" y="4563127"/>
            <a:ext cx="1999716" cy="1994413"/>
          </a:xfrm>
          <a:prstGeom prst="rect">
            <a:avLst/>
          </a:prstGeom>
        </p:spPr>
      </p:pic>
      <p:pic>
        <p:nvPicPr>
          <p:cNvPr id="99" name="Imagen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827" y="4574764"/>
            <a:ext cx="1999716" cy="1971139"/>
          </a:xfrm>
          <a:prstGeom prst="rect">
            <a:avLst/>
          </a:prstGeom>
        </p:spPr>
      </p:pic>
      <p:pic>
        <p:nvPicPr>
          <p:cNvPr id="100" name="Imagen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960" y="4581522"/>
            <a:ext cx="1999716" cy="1957623"/>
          </a:xfrm>
          <a:prstGeom prst="rect">
            <a:avLst/>
          </a:prstGeom>
        </p:spPr>
      </p:pic>
      <p:pic>
        <p:nvPicPr>
          <p:cNvPr id="101" name="Imagen 10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94" y="4555118"/>
            <a:ext cx="1999716" cy="2010432"/>
          </a:xfrm>
          <a:prstGeom prst="rect">
            <a:avLst/>
          </a:prstGeom>
        </p:spPr>
      </p:pic>
      <p:sp>
        <p:nvSpPr>
          <p:cNvPr id="102" name="Rectángulo 101"/>
          <p:cNvSpPr/>
          <p:nvPr/>
        </p:nvSpPr>
        <p:spPr>
          <a:xfrm>
            <a:off x="1331208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3" name="Rectángulo 102"/>
          <p:cNvSpPr/>
          <p:nvPr/>
        </p:nvSpPr>
        <p:spPr>
          <a:xfrm>
            <a:off x="3409520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5" name="Rectángulo 104"/>
          <p:cNvSpPr/>
          <p:nvPr/>
        </p:nvSpPr>
        <p:spPr>
          <a:xfrm>
            <a:off x="5487832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6" name="Rectángulo 105"/>
          <p:cNvSpPr/>
          <p:nvPr/>
        </p:nvSpPr>
        <p:spPr>
          <a:xfrm>
            <a:off x="7566145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107" name="Rectángulo 106"/>
          <p:cNvSpPr/>
          <p:nvPr/>
        </p:nvSpPr>
        <p:spPr>
          <a:xfrm>
            <a:off x="9644458" y="576899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tx1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tx1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sp>
        <p:nvSpPr>
          <p:cNvPr id="38" name="Rectángulo 37"/>
          <p:cNvSpPr/>
          <p:nvPr/>
        </p:nvSpPr>
        <p:spPr>
          <a:xfrm>
            <a:off x="8119974" y="6500131"/>
            <a:ext cx="4153701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www.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m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g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n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e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d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u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B84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b="0" cap="none" spc="0" dirty="0" smtClean="0">
                <a:ln w="0">
                  <a:solidFill>
                    <a:sysClr val="windowText" lastClr="000000"/>
                  </a:solidFill>
                </a:ln>
                <a:solidFill>
                  <a:srgbClr val="86E06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t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0D2A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i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0F93C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v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945EBA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a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3489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s.</a:t>
            </a:r>
            <a:r>
              <a:rPr lang="es-ES" dirty="0" smtClean="0">
                <a:ln w="0">
                  <a:solidFill>
                    <a:sysClr val="windowText" lastClr="000000"/>
                  </a:solidFill>
                </a:ln>
                <a:solidFill>
                  <a:srgbClr val="FF5C5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GHashtagNope" panose="02000603000000000000" pitchFamily="2" charset="0"/>
                <a:ea typeface="AGHashtagNope" panose="02000603000000000000" pitchFamily="2" charset="0"/>
              </a:rPr>
              <a:t>com</a:t>
            </a:r>
            <a:endParaRPr lang="es-ES" b="0" cap="none" spc="0" dirty="0">
              <a:ln w="0">
                <a:solidFill>
                  <a:sysClr val="windowText" lastClr="000000"/>
                </a:solidFill>
              </a:ln>
              <a:solidFill>
                <a:srgbClr val="F3489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GHashtagNope" panose="02000603000000000000" pitchFamily="2" charset="0"/>
              <a:ea typeface="AGHashtagNope" panose="020006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6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25"/>
          <p:cNvSpPr/>
          <p:nvPr/>
        </p:nvSpPr>
        <p:spPr>
          <a:xfrm>
            <a:off x="1527858" y="968251"/>
            <a:ext cx="1215342" cy="17438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8" name="Rectángulo 107"/>
          <p:cNvSpPr/>
          <p:nvPr/>
        </p:nvSpPr>
        <p:spPr>
          <a:xfrm>
            <a:off x="1518872" y="2931346"/>
            <a:ext cx="1354018" cy="172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9" name="Rectángulo 108"/>
          <p:cNvSpPr/>
          <p:nvPr/>
        </p:nvSpPr>
        <p:spPr>
          <a:xfrm>
            <a:off x="1491645" y="4881271"/>
            <a:ext cx="1311266" cy="17277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0" name="Rectángulo 109"/>
          <p:cNvSpPr/>
          <p:nvPr/>
        </p:nvSpPr>
        <p:spPr>
          <a:xfrm>
            <a:off x="5671595" y="1026342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1" name="Rectángulo 110"/>
          <p:cNvSpPr/>
          <p:nvPr/>
        </p:nvSpPr>
        <p:spPr>
          <a:xfrm>
            <a:off x="5657960" y="2989438"/>
            <a:ext cx="1399409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2" name="Rectángulo 111"/>
          <p:cNvSpPr/>
          <p:nvPr/>
        </p:nvSpPr>
        <p:spPr>
          <a:xfrm>
            <a:off x="5632166" y="4939363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3" name="Rectángulo 112"/>
          <p:cNvSpPr/>
          <p:nvPr/>
        </p:nvSpPr>
        <p:spPr>
          <a:xfrm>
            <a:off x="3575832" y="1056892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4" name="Rectángulo 113"/>
          <p:cNvSpPr/>
          <p:nvPr/>
        </p:nvSpPr>
        <p:spPr>
          <a:xfrm>
            <a:off x="3562197" y="3019988"/>
            <a:ext cx="1399409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5" name="Rectángulo 114"/>
          <p:cNvSpPr/>
          <p:nvPr/>
        </p:nvSpPr>
        <p:spPr>
          <a:xfrm>
            <a:off x="3536403" y="4969913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6" name="Rectángulo 115"/>
          <p:cNvSpPr/>
          <p:nvPr/>
        </p:nvSpPr>
        <p:spPr>
          <a:xfrm>
            <a:off x="7723998" y="1084976"/>
            <a:ext cx="1256084" cy="16852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7" name="Rectángulo 116"/>
          <p:cNvSpPr/>
          <p:nvPr/>
        </p:nvSpPr>
        <p:spPr>
          <a:xfrm>
            <a:off x="7708419" y="3000598"/>
            <a:ext cx="127166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8" name="Rectángulo 117"/>
          <p:cNvSpPr/>
          <p:nvPr/>
        </p:nvSpPr>
        <p:spPr>
          <a:xfrm>
            <a:off x="7709687" y="4950522"/>
            <a:ext cx="1355224" cy="1669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9" name="Rectángulo 118"/>
          <p:cNvSpPr/>
          <p:nvPr/>
        </p:nvSpPr>
        <p:spPr>
          <a:xfrm>
            <a:off x="9800928" y="1036166"/>
            <a:ext cx="1253310" cy="16212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0" name="Rectángulo 119"/>
          <p:cNvSpPr/>
          <p:nvPr/>
        </p:nvSpPr>
        <p:spPr>
          <a:xfrm>
            <a:off x="9800928" y="3000082"/>
            <a:ext cx="1294172" cy="160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1" name="Rectángulo 120"/>
          <p:cNvSpPr/>
          <p:nvPr/>
        </p:nvSpPr>
        <p:spPr>
          <a:xfrm>
            <a:off x="9800928" y="5033347"/>
            <a:ext cx="1253310" cy="16061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2334008" y="0"/>
            <a:ext cx="75239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CC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Nombre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del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 </a:t>
            </a:r>
            <a:r>
              <a:rPr lang="es-ES" sz="5400" b="0" cap="none" spc="0" dirty="0" smtClean="0">
                <a:ln w="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KG Blank Space Solid" panose="02000000000000000000" pitchFamily="2" charset="0"/>
              </a:rPr>
              <a:t>colegio</a:t>
            </a:r>
            <a:endParaRPr lang="es-ES" sz="5400" b="0" cap="none" spc="0" dirty="0">
              <a:ln w="0">
                <a:solidFill>
                  <a:schemeClr val="tx1"/>
                </a:solidFill>
              </a:ln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KG Blank Space Solid" panose="02000000000000000000" pitchFamily="2" charset="0"/>
            </a:endParaRPr>
          </a:p>
        </p:txBody>
      </p:sp>
      <p:sp>
        <p:nvSpPr>
          <p:cNvPr id="7" name="Rectángulo 6"/>
          <p:cNvSpPr/>
          <p:nvPr/>
        </p:nvSpPr>
        <p:spPr>
          <a:xfrm rot="16200000">
            <a:off x="-1377616" y="2894888"/>
            <a:ext cx="395813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Curso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2023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D44C9F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chemeClr val="accent4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-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0000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 </a:t>
            </a:r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00AEE2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2024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820298"/>
            <a:ext cx="1707958" cy="205295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2770223"/>
            <a:ext cx="1724292" cy="205295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2770222"/>
            <a:ext cx="1745635" cy="205295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4720148"/>
            <a:ext cx="1735920" cy="2052957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2770223"/>
            <a:ext cx="1735561" cy="2052957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820298"/>
            <a:ext cx="1709821" cy="2052957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673" y="820298"/>
            <a:ext cx="1732283" cy="205295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567" y="820298"/>
            <a:ext cx="1743696" cy="2052957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838" y="820297"/>
            <a:ext cx="1723411" cy="205295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1331208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7" name="Rectángulo 76"/>
          <p:cNvSpPr/>
          <p:nvPr/>
        </p:nvSpPr>
        <p:spPr>
          <a:xfrm>
            <a:off x="3409520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6" name="Rectángulo 85"/>
          <p:cNvSpPr/>
          <p:nvPr/>
        </p:nvSpPr>
        <p:spPr>
          <a:xfrm>
            <a:off x="5487832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95" name="Rectángulo 94"/>
          <p:cNvSpPr/>
          <p:nvPr/>
        </p:nvSpPr>
        <p:spPr>
          <a:xfrm>
            <a:off x="756614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104" name="Rectángulo 103"/>
          <p:cNvSpPr/>
          <p:nvPr/>
        </p:nvSpPr>
        <p:spPr>
          <a:xfrm>
            <a:off x="9547735" y="2342799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pic>
        <p:nvPicPr>
          <p:cNvPr id="48" name="Imagen 4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545" y="2770222"/>
            <a:ext cx="1723411" cy="2052958"/>
          </a:xfrm>
          <a:prstGeom prst="rect">
            <a:avLst/>
          </a:prstGeom>
        </p:spPr>
      </p:pic>
      <p:pic>
        <p:nvPicPr>
          <p:cNvPr id="49" name="Imagen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405" y="2770223"/>
            <a:ext cx="1743696" cy="2052957"/>
          </a:xfrm>
          <a:prstGeom prst="rect">
            <a:avLst/>
          </a:prstGeom>
        </p:spPr>
      </p:pic>
      <p:pic>
        <p:nvPicPr>
          <p:cNvPr id="51" name="Imagen 5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862" y="4746693"/>
            <a:ext cx="1732283" cy="2052957"/>
          </a:xfrm>
          <a:prstGeom prst="rect">
            <a:avLst/>
          </a:prstGeom>
        </p:spPr>
      </p:pic>
      <p:pic>
        <p:nvPicPr>
          <p:cNvPr id="52" name="Imagen 5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9117" y="4746693"/>
            <a:ext cx="1709821" cy="2052957"/>
          </a:xfrm>
          <a:prstGeom prst="rect">
            <a:avLst/>
          </a:prstGeom>
        </p:spPr>
      </p:pic>
      <p:pic>
        <p:nvPicPr>
          <p:cNvPr id="55" name="Imagen 5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8707" y="4720148"/>
            <a:ext cx="1735561" cy="2052957"/>
          </a:xfrm>
          <a:prstGeom prst="rect">
            <a:avLst/>
          </a:prstGeom>
        </p:spPr>
      </p:pic>
      <p:pic>
        <p:nvPicPr>
          <p:cNvPr id="56" name="Imagen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7735" y="4805042"/>
            <a:ext cx="1707958" cy="2052957"/>
          </a:xfrm>
          <a:prstGeom prst="rect">
            <a:avLst/>
          </a:prstGeom>
        </p:spPr>
      </p:pic>
      <p:sp>
        <p:nvSpPr>
          <p:cNvPr id="57" name="Rectángulo 56"/>
          <p:cNvSpPr/>
          <p:nvPr/>
        </p:nvSpPr>
        <p:spPr>
          <a:xfrm>
            <a:off x="1331208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58" name="Rectángulo 57"/>
          <p:cNvSpPr/>
          <p:nvPr/>
        </p:nvSpPr>
        <p:spPr>
          <a:xfrm>
            <a:off x="3409520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0" name="Rectángulo 59"/>
          <p:cNvSpPr/>
          <p:nvPr/>
        </p:nvSpPr>
        <p:spPr>
          <a:xfrm>
            <a:off x="5487832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2" name="Rectángulo 61"/>
          <p:cNvSpPr/>
          <p:nvPr/>
        </p:nvSpPr>
        <p:spPr>
          <a:xfrm>
            <a:off x="756614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63" name="Rectángulo 62"/>
          <p:cNvSpPr/>
          <p:nvPr/>
        </p:nvSpPr>
        <p:spPr>
          <a:xfrm>
            <a:off x="9547735" y="4308883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5" name="Rectángulo 74"/>
          <p:cNvSpPr/>
          <p:nvPr/>
        </p:nvSpPr>
        <p:spPr>
          <a:xfrm>
            <a:off x="1331208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6" name="Rectángulo 75"/>
          <p:cNvSpPr/>
          <p:nvPr/>
        </p:nvSpPr>
        <p:spPr>
          <a:xfrm>
            <a:off x="340952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8" name="Rectángulo 77"/>
          <p:cNvSpPr/>
          <p:nvPr/>
        </p:nvSpPr>
        <p:spPr>
          <a:xfrm>
            <a:off x="5487832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79" name="Rectángulo 78"/>
          <p:cNvSpPr/>
          <p:nvPr/>
        </p:nvSpPr>
        <p:spPr>
          <a:xfrm>
            <a:off x="7566145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0" name="Rectángulo 79"/>
          <p:cNvSpPr/>
          <p:nvPr/>
        </p:nvSpPr>
        <p:spPr>
          <a:xfrm>
            <a:off x="9639040" y="6300740"/>
            <a:ext cx="1541682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b="1" cap="none" spc="0" dirty="0" smtClean="0">
                <a:ln w="0"/>
                <a:solidFill>
                  <a:schemeClr val="bg1"/>
                </a:solidFill>
                <a:latin typeface="CCHolacocacola" panose="02000603000000000000" pitchFamily="2" charset="0"/>
                <a:ea typeface="CCHolacocacola" panose="02000603000000000000" pitchFamily="2" charset="0"/>
                <a:cs typeface="Adobe Arabic" panose="02040503050201020203" pitchFamily="18" charset="-78"/>
              </a:rPr>
              <a:t>Nombre</a:t>
            </a:r>
            <a:endParaRPr lang="es-ES" sz="6000" b="1" cap="none" spc="0" dirty="0">
              <a:ln w="0"/>
              <a:solidFill>
                <a:schemeClr val="bg1"/>
              </a:solidFill>
              <a:latin typeface="CCHolacocacola" panose="02000603000000000000" pitchFamily="2" charset="0"/>
              <a:ea typeface="CCHolacocacola" panose="02000603000000000000" pitchFamily="2" charset="0"/>
              <a:cs typeface="Adobe Arabic" panose="02040503050201020203" pitchFamily="18" charset="-78"/>
            </a:endParaRPr>
          </a:p>
        </p:txBody>
      </p:sp>
      <p:sp>
        <p:nvSpPr>
          <p:cNvPr id="81" name="Rectángulo 80"/>
          <p:cNvSpPr/>
          <p:nvPr/>
        </p:nvSpPr>
        <p:spPr>
          <a:xfrm rot="5400000">
            <a:off x="9882560" y="3308832"/>
            <a:ext cx="35157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4400" b="1" cap="none" spc="0" dirty="0" smtClean="0">
                <a:ln w="0">
                  <a:solidFill>
                    <a:schemeClr val="tx1"/>
                  </a:solidFill>
                </a:ln>
                <a:solidFill>
                  <a:srgbClr val="EC1F26"/>
                </a:solidFill>
                <a:latin typeface="Brady Bunch Remastered" panose="020B0600020202020204" pitchFamily="34" charset="0"/>
                <a:cs typeface="Adobe Arabic" panose="02040503050201020203" pitchFamily="18" charset="-78"/>
              </a:rPr>
              <a:t>1º DE PREESCOLAR</a:t>
            </a:r>
            <a:endParaRPr lang="es-ES" sz="4400" b="1" cap="none" spc="0" dirty="0">
              <a:ln w="0">
                <a:solidFill>
                  <a:schemeClr val="tx1"/>
                </a:solidFill>
              </a:ln>
              <a:solidFill>
                <a:srgbClr val="00AEE2"/>
              </a:solidFill>
              <a:latin typeface="Brady Bunch Remastered" panose="020B0600020202020204" pitchFamily="34" charset="0"/>
              <a:cs typeface="Adobe Arabic" panose="02040503050201020203" pitchFamily="18" charset="-78"/>
            </a:endParaRPr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027" y="5865055"/>
            <a:ext cx="827490" cy="871369"/>
          </a:xfrm>
          <a:prstGeom prst="rect">
            <a:avLst/>
          </a:prstGeom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1" y="18018"/>
            <a:ext cx="1030847" cy="950233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38" y="5361952"/>
            <a:ext cx="829615" cy="1455098"/>
          </a:xfrm>
          <a:prstGeom prst="rect">
            <a:avLst/>
          </a:prstGeom>
        </p:spPr>
      </p:pic>
      <p:pic>
        <p:nvPicPr>
          <p:cNvPr id="25" name="Imagen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887" y="18018"/>
            <a:ext cx="1097973" cy="12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34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2085</TotalTime>
  <Words>310</Words>
  <Application>Microsoft Office PowerPoint</Application>
  <PresentationFormat>Panorámica</PresentationFormat>
  <Paragraphs>234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22" baseType="lpstr">
      <vt:lpstr>Adobe Arabic</vt:lpstr>
      <vt:lpstr>AGHashtagNope</vt:lpstr>
      <vt:lpstr>Arial</vt:lpstr>
      <vt:lpstr>Brady Bunch Remastered</vt:lpstr>
      <vt:lpstr>Calibri</vt:lpstr>
      <vt:lpstr>Calibri Light</vt:lpstr>
      <vt:lpstr>CCHolacocacola</vt:lpstr>
      <vt:lpstr>KG Blank Space Solid</vt:lpstr>
      <vt:lpstr>KG Corner of the Sky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Antonio Ciudad Real Núñez</dc:creator>
  <cp:lastModifiedBy>Antonio Ciudad Real Núñez</cp:lastModifiedBy>
  <cp:revision>24</cp:revision>
  <dcterms:created xsi:type="dcterms:W3CDTF">2020-05-16T10:35:35Z</dcterms:created>
  <dcterms:modified xsi:type="dcterms:W3CDTF">2024-05-23T17:18:04Z</dcterms:modified>
</cp:coreProperties>
</file>