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2"/>
    <p:restoredTop sz="94677"/>
  </p:normalViewPr>
  <p:slideViewPr>
    <p:cSldViewPr snapToGrid="0" showGuides="1">
      <p:cViewPr varScale="1">
        <p:scale>
          <a:sx n="85" d="100"/>
          <a:sy n="85" d="100"/>
        </p:scale>
        <p:origin x="8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E86D8-3C1B-8232-0A1A-0C38B62B9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764332-5E9E-1AF9-2D95-4C2152B86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43EBA9-7C8A-E3FF-D345-F80D1F3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E32DE-5786-7A5C-9CFE-A22EE867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1B3E5-82D9-494F-0493-C94BAD97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4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AFF34-C75D-6233-E2BF-42F14455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9979B9-7695-76C1-A5E1-17030BE22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95904-94AE-36DF-EC9C-37DC4DD5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C8F90E-5B24-7A33-1CED-C986CAEB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9A4F5E-49C8-28C6-0C0B-29AAD7B1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16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1164EB-A134-530E-7ABF-1AFEEC353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890FCE-794D-B060-2ABD-4458F0B67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36354-99CB-9CC6-BB75-A1CFF0C9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676518-E29B-178C-1B51-1465CF62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81897-3E7B-7799-50D8-A12FBFAA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95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F4086-242A-C139-31A0-5AE24A61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B8A1A-542B-43BC-32DA-0DA82593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AFAACB-EA69-4503-1A71-E0C67F25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7ACD5-E1E3-AFF4-38FF-8EC871F9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18A94-0278-DD54-AE50-6A83292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39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8DB97-E9E8-5F08-BDCA-D0DD22B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8CCCB9-F993-B0C4-29EA-3A5E6510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A3669-2D4C-F017-1BA8-72F38BD3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81EE5-FF0C-2D51-549B-33FB0920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DF1444-5FE0-96D5-1EB3-2A7F5685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69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EE552-719F-5D86-39E6-700AA943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3B3706-E40D-1B26-EED3-54B321289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6E9394-0D89-0FD9-9D0F-6641FB139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5560D-5F09-B485-0AE3-FF9489F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611B35-8846-B7D0-81E7-82E26158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CAD9F6-4084-2105-E7B1-C09D8BAA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75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DED4-8925-6D78-B232-1CF739E9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17111-4E2A-0041-1820-0B57A57D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5E7740-4206-3A5C-EE38-C068B40D6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050E4E-6A6C-1C8F-F658-FE174C92B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9A1D53-3487-A30E-DDC2-237A4C42A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06BA42-8B1A-A90F-403F-DC54DCCD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A29208-6515-DC93-2DC7-D8C18F74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8796A3-CDB0-0808-D26E-A1132D08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8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C00B8-1DC8-1078-DEC5-67473797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265216-139C-3CAC-C10E-6F5514DA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8AADC5-A76C-5E78-AAB7-4B8B370C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9DB19C-C2CE-1F38-7CEF-4B54CA47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5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34EC5B-31DC-6BD0-D8E6-8A32F5B4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F5C538-D35B-0168-0A6D-0E8285DA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4BB0F2-87EC-7761-5C6E-23C1047F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74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0831E-2F7F-9409-7603-F52139A2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ECBB53-5A81-6E9A-5C12-D02F9912C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A60D2-C1B5-1C94-48A0-FE34AD512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3BEA10-4612-3EA8-BB52-3709773D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11A6D1-D41D-973F-3906-22DCC865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936431-C02A-6342-16A3-0DEC1E19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204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AFCDF-4F58-FB0B-DDBD-E0091430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433965-027B-A406-C232-DFC73591B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C71F1D-C534-7FD8-CF61-838C3D9DE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89E169-8EBC-DBCE-5EB0-BF8B2B02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4C2B8B-D6BC-A36F-761F-2700C464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BFCA1-171F-3D67-F628-B53413C8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9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9ABF1F-3FE6-632A-5521-E9A728EA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CC68EA-2086-41A6-53C3-45D28B095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71692-66F9-4A81-09C2-E2588FDCA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AB39B-260B-6B49-9123-2056C7B76DC5}" type="datetimeFigureOut">
              <a:rPr lang="es-MX" smtClean="0"/>
              <a:t>17/03/2024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D1B21-033B-19C5-1621-F15963526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55A514-BDED-9890-0E93-3E344FAAC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924B59-0F40-384D-9DA6-5AF84D540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2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BC4030-47B9-C21C-E5C2-3E841CA0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E19D8A-A5BD-2C5A-4D9B-5F28E211C0FD}"/>
              </a:ext>
            </a:extLst>
          </p:cNvPr>
          <p:cNvSpPr txBox="1"/>
          <p:nvPr/>
        </p:nvSpPr>
        <p:spPr>
          <a:xfrm>
            <a:off x="210012" y="5137115"/>
            <a:ext cx="720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>
                <a:solidFill>
                  <a:schemeClr val="accent3"/>
                </a:solidFill>
                <a:latin typeface="Century Gothic" panose="020B0502020202020204" pitchFamily="34" charset="0"/>
              </a:rPr>
              <a:t>Miss Ellie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46677-2361-E11D-F568-38E62BA51713}"/>
              </a:ext>
            </a:extLst>
          </p:cNvPr>
          <p:cNvSpPr txBox="1"/>
          <p:nvPr/>
        </p:nvSpPr>
        <p:spPr>
          <a:xfrm>
            <a:off x="7195491" y="4348972"/>
            <a:ext cx="30060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>
                <a:solidFill>
                  <a:schemeClr val="accent1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3</a:t>
            </a:r>
            <a:r>
              <a:rPr lang="es-MX" sz="13800" dirty="0">
                <a:solidFill>
                  <a:schemeClr val="accent4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°</a:t>
            </a:r>
            <a:r>
              <a:rPr lang="es-MX" sz="13800" dirty="0">
                <a:solidFill>
                  <a:schemeClr val="accent6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83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AED3D3-7406-E6CC-59B9-9C48CA565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8E4D1B-14D4-5E30-3496-12538BB1D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B51C8F-EA20-EA2B-73AB-547BB5619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1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F28F37-5FA2-A4DD-23C7-2F46F835F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3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472203-B2B2-1FD0-209D-FE9F2E42E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DFC477-EB1C-C179-8BF9-AE5F818BA75F}"/>
              </a:ext>
            </a:extLst>
          </p:cNvPr>
          <p:cNvSpPr txBox="1"/>
          <p:nvPr/>
        </p:nvSpPr>
        <p:spPr>
          <a:xfrm>
            <a:off x="1691267" y="3977391"/>
            <a:ext cx="880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>
                <a:latin typeface="Century Gothic" panose="020B0502020202020204" pitchFamily="34" charset="0"/>
              </a:rPr>
              <a:t>por su asistencia</a:t>
            </a:r>
          </a:p>
        </p:txBody>
      </p:sp>
    </p:spTree>
    <p:extLst>
      <p:ext uri="{BB962C8B-B14F-4D97-AF65-F5344CB8AC3E}">
        <p14:creationId xmlns:p14="http://schemas.microsoft.com/office/powerpoint/2010/main" val="343561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99A212-8DB5-DD9F-C135-F32236D8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ortar rectángulo de esquina del mismo lado 4">
            <a:extLst>
              <a:ext uri="{FF2B5EF4-FFF2-40B4-BE49-F238E27FC236}">
                <a16:creationId xmlns:a16="http://schemas.microsoft.com/office/drawing/2014/main" id="{42CD08EB-C456-1AC1-517A-D834DA13DB97}"/>
              </a:ext>
            </a:extLst>
          </p:cNvPr>
          <p:cNvSpPr/>
          <p:nvPr/>
        </p:nvSpPr>
        <p:spPr>
          <a:xfrm>
            <a:off x="402968" y="1405053"/>
            <a:ext cx="4347450" cy="4839629"/>
          </a:xfrm>
          <a:custGeom>
            <a:avLst/>
            <a:gdLst>
              <a:gd name="connsiteX0" fmla="*/ 991740 w 4347450"/>
              <a:gd name="connsiteY0" fmla="*/ 0 h 4839629"/>
              <a:gd name="connsiteX1" fmla="*/ 3355710 w 4347450"/>
              <a:gd name="connsiteY1" fmla="*/ 0 h 4839629"/>
              <a:gd name="connsiteX2" fmla="*/ 4347450 w 4347450"/>
              <a:gd name="connsiteY2" fmla="*/ 991740 h 4839629"/>
              <a:gd name="connsiteX3" fmla="*/ 4347450 w 4347450"/>
              <a:gd name="connsiteY3" fmla="*/ 4839629 h 4839629"/>
              <a:gd name="connsiteX4" fmla="*/ 4347450 w 4347450"/>
              <a:gd name="connsiteY4" fmla="*/ 4839629 h 4839629"/>
              <a:gd name="connsiteX5" fmla="*/ 0 w 4347450"/>
              <a:gd name="connsiteY5" fmla="*/ 4839629 h 4839629"/>
              <a:gd name="connsiteX6" fmla="*/ 0 w 4347450"/>
              <a:gd name="connsiteY6" fmla="*/ 4839629 h 4839629"/>
              <a:gd name="connsiteX7" fmla="*/ 0 w 4347450"/>
              <a:gd name="connsiteY7" fmla="*/ 991740 h 4839629"/>
              <a:gd name="connsiteX8" fmla="*/ 991740 w 4347450"/>
              <a:gd name="connsiteY8" fmla="*/ 0 h 483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7450" h="4839629" fill="none" extrusionOk="0">
                <a:moveTo>
                  <a:pt x="991740" y="0"/>
                </a:moveTo>
                <a:cubicBezTo>
                  <a:pt x="1673473" y="48231"/>
                  <a:pt x="2770579" y="-84455"/>
                  <a:pt x="3355710" y="0"/>
                </a:cubicBezTo>
                <a:cubicBezTo>
                  <a:pt x="3742362" y="251340"/>
                  <a:pt x="3960514" y="469467"/>
                  <a:pt x="4347450" y="991740"/>
                </a:cubicBezTo>
                <a:cubicBezTo>
                  <a:pt x="4509647" y="2699482"/>
                  <a:pt x="4419612" y="4075728"/>
                  <a:pt x="4347450" y="4839629"/>
                </a:cubicBezTo>
                <a:lnTo>
                  <a:pt x="4347450" y="4839629"/>
                </a:lnTo>
                <a:cubicBezTo>
                  <a:pt x="3086962" y="4708675"/>
                  <a:pt x="1926421" y="4796055"/>
                  <a:pt x="0" y="4839629"/>
                </a:cubicBezTo>
                <a:lnTo>
                  <a:pt x="0" y="4839629"/>
                </a:lnTo>
                <a:cubicBezTo>
                  <a:pt x="-80982" y="4037213"/>
                  <a:pt x="-72255" y="1979919"/>
                  <a:pt x="0" y="991740"/>
                </a:cubicBezTo>
                <a:cubicBezTo>
                  <a:pt x="361266" y="466407"/>
                  <a:pt x="872059" y="147120"/>
                  <a:pt x="991740" y="0"/>
                </a:cubicBezTo>
                <a:close/>
              </a:path>
              <a:path w="4347450" h="4839629" stroke="0" extrusionOk="0">
                <a:moveTo>
                  <a:pt x="991740" y="0"/>
                </a:moveTo>
                <a:cubicBezTo>
                  <a:pt x="1713913" y="118645"/>
                  <a:pt x="3087305" y="116012"/>
                  <a:pt x="3355710" y="0"/>
                </a:cubicBezTo>
                <a:cubicBezTo>
                  <a:pt x="3706448" y="377395"/>
                  <a:pt x="4105582" y="637074"/>
                  <a:pt x="4347450" y="991740"/>
                </a:cubicBezTo>
                <a:cubicBezTo>
                  <a:pt x="4482050" y="1668953"/>
                  <a:pt x="4190254" y="4035802"/>
                  <a:pt x="4347450" y="4839629"/>
                </a:cubicBezTo>
                <a:lnTo>
                  <a:pt x="4347450" y="4839629"/>
                </a:lnTo>
                <a:cubicBezTo>
                  <a:pt x="2889029" y="4859816"/>
                  <a:pt x="1203219" y="4992109"/>
                  <a:pt x="0" y="4839629"/>
                </a:cubicBezTo>
                <a:lnTo>
                  <a:pt x="0" y="4839629"/>
                </a:lnTo>
                <a:cubicBezTo>
                  <a:pt x="-49533" y="3126356"/>
                  <a:pt x="-14809" y="2801443"/>
                  <a:pt x="0" y="991740"/>
                </a:cubicBezTo>
                <a:cubicBezTo>
                  <a:pt x="54303" y="805836"/>
                  <a:pt x="592858" y="347582"/>
                  <a:pt x="99174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1219033472">
                  <a:prstGeom prst="snip2SameRect">
                    <a:avLst>
                      <a:gd name="adj1" fmla="val 22812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Escribe aquí</a:t>
            </a:r>
          </a:p>
        </p:txBody>
      </p:sp>
      <p:sp>
        <p:nvSpPr>
          <p:cNvPr id="6" name="Recortar rectángulo de esquina del mismo lado 5">
            <a:extLst>
              <a:ext uri="{FF2B5EF4-FFF2-40B4-BE49-F238E27FC236}">
                <a16:creationId xmlns:a16="http://schemas.microsoft.com/office/drawing/2014/main" id="{598416ED-009B-9057-C827-16E043D422DA}"/>
              </a:ext>
            </a:extLst>
          </p:cNvPr>
          <p:cNvSpPr/>
          <p:nvPr/>
        </p:nvSpPr>
        <p:spPr>
          <a:xfrm>
            <a:off x="5151862" y="1405053"/>
            <a:ext cx="4347450" cy="4839629"/>
          </a:xfrm>
          <a:custGeom>
            <a:avLst/>
            <a:gdLst>
              <a:gd name="connsiteX0" fmla="*/ 991740 w 4347450"/>
              <a:gd name="connsiteY0" fmla="*/ 0 h 4839629"/>
              <a:gd name="connsiteX1" fmla="*/ 3355710 w 4347450"/>
              <a:gd name="connsiteY1" fmla="*/ 0 h 4839629"/>
              <a:gd name="connsiteX2" fmla="*/ 4347450 w 4347450"/>
              <a:gd name="connsiteY2" fmla="*/ 991740 h 4839629"/>
              <a:gd name="connsiteX3" fmla="*/ 4347450 w 4347450"/>
              <a:gd name="connsiteY3" fmla="*/ 4839629 h 4839629"/>
              <a:gd name="connsiteX4" fmla="*/ 4347450 w 4347450"/>
              <a:gd name="connsiteY4" fmla="*/ 4839629 h 4839629"/>
              <a:gd name="connsiteX5" fmla="*/ 0 w 4347450"/>
              <a:gd name="connsiteY5" fmla="*/ 4839629 h 4839629"/>
              <a:gd name="connsiteX6" fmla="*/ 0 w 4347450"/>
              <a:gd name="connsiteY6" fmla="*/ 4839629 h 4839629"/>
              <a:gd name="connsiteX7" fmla="*/ 0 w 4347450"/>
              <a:gd name="connsiteY7" fmla="*/ 991740 h 4839629"/>
              <a:gd name="connsiteX8" fmla="*/ 991740 w 4347450"/>
              <a:gd name="connsiteY8" fmla="*/ 0 h 483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7450" h="4839629" fill="none" extrusionOk="0">
                <a:moveTo>
                  <a:pt x="991740" y="0"/>
                </a:moveTo>
                <a:cubicBezTo>
                  <a:pt x="1848882" y="78011"/>
                  <a:pt x="2718908" y="21937"/>
                  <a:pt x="3355710" y="0"/>
                </a:cubicBezTo>
                <a:cubicBezTo>
                  <a:pt x="3520315" y="131780"/>
                  <a:pt x="4023446" y="692367"/>
                  <a:pt x="4347450" y="991740"/>
                </a:cubicBezTo>
                <a:cubicBezTo>
                  <a:pt x="4439138" y="1484522"/>
                  <a:pt x="4410558" y="3984903"/>
                  <a:pt x="4347450" y="4839629"/>
                </a:cubicBezTo>
                <a:lnTo>
                  <a:pt x="4347450" y="4839629"/>
                </a:lnTo>
                <a:cubicBezTo>
                  <a:pt x="3403171" y="4694545"/>
                  <a:pt x="569627" y="4874708"/>
                  <a:pt x="0" y="4839629"/>
                </a:cubicBezTo>
                <a:lnTo>
                  <a:pt x="0" y="4839629"/>
                </a:lnTo>
                <a:cubicBezTo>
                  <a:pt x="42204" y="3053690"/>
                  <a:pt x="161297" y="1483712"/>
                  <a:pt x="0" y="991740"/>
                </a:cubicBezTo>
                <a:cubicBezTo>
                  <a:pt x="181809" y="894185"/>
                  <a:pt x="729597" y="355814"/>
                  <a:pt x="991740" y="0"/>
                </a:cubicBezTo>
                <a:close/>
              </a:path>
              <a:path w="4347450" h="4839629" stroke="0" extrusionOk="0">
                <a:moveTo>
                  <a:pt x="991740" y="0"/>
                </a:moveTo>
                <a:cubicBezTo>
                  <a:pt x="1377546" y="-16420"/>
                  <a:pt x="2964221" y="-157111"/>
                  <a:pt x="3355710" y="0"/>
                </a:cubicBezTo>
                <a:cubicBezTo>
                  <a:pt x="3646597" y="294898"/>
                  <a:pt x="4323251" y="813194"/>
                  <a:pt x="4347450" y="991740"/>
                </a:cubicBezTo>
                <a:cubicBezTo>
                  <a:pt x="4347850" y="2567023"/>
                  <a:pt x="4424948" y="4418834"/>
                  <a:pt x="4347450" y="4839629"/>
                </a:cubicBezTo>
                <a:lnTo>
                  <a:pt x="4347450" y="4839629"/>
                </a:lnTo>
                <a:cubicBezTo>
                  <a:pt x="3189558" y="4722134"/>
                  <a:pt x="1458467" y="4921251"/>
                  <a:pt x="0" y="4839629"/>
                </a:cubicBezTo>
                <a:lnTo>
                  <a:pt x="0" y="4839629"/>
                </a:lnTo>
                <a:cubicBezTo>
                  <a:pt x="-46332" y="3568179"/>
                  <a:pt x="133940" y="1752712"/>
                  <a:pt x="0" y="991740"/>
                </a:cubicBezTo>
                <a:cubicBezTo>
                  <a:pt x="376673" y="445976"/>
                  <a:pt x="924963" y="168762"/>
                  <a:pt x="99174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2214188587">
                  <a:prstGeom prst="snip2SameRect">
                    <a:avLst>
                      <a:gd name="adj1" fmla="val 22812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293809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A3F7E6-8F37-A6C0-512D-2F374435C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Lágrima 3">
            <a:extLst>
              <a:ext uri="{FF2B5EF4-FFF2-40B4-BE49-F238E27FC236}">
                <a16:creationId xmlns:a16="http://schemas.microsoft.com/office/drawing/2014/main" id="{06419DAA-1104-F860-D82E-112E2F5A3FCC}"/>
              </a:ext>
            </a:extLst>
          </p:cNvPr>
          <p:cNvSpPr/>
          <p:nvPr/>
        </p:nvSpPr>
        <p:spPr>
          <a:xfrm>
            <a:off x="2988527" y="1778621"/>
            <a:ext cx="4151970" cy="3657600"/>
          </a:xfrm>
          <a:custGeom>
            <a:avLst/>
            <a:gdLst>
              <a:gd name="connsiteX0" fmla="*/ 0 w 4151970"/>
              <a:gd name="connsiteY0" fmla="*/ 1828800 h 3657600"/>
              <a:gd name="connsiteX1" fmla="*/ 2075985 w 4151970"/>
              <a:gd name="connsiteY1" fmla="*/ 0 h 3657600"/>
              <a:gd name="connsiteX2" fmla="*/ 4151970 w 4151970"/>
              <a:gd name="connsiteY2" fmla="*/ 0 h 3657600"/>
              <a:gd name="connsiteX3" fmla="*/ 4151970 w 4151970"/>
              <a:gd name="connsiteY3" fmla="*/ 1828800 h 3657600"/>
              <a:gd name="connsiteX4" fmla="*/ 2075985 w 4151970"/>
              <a:gd name="connsiteY4" fmla="*/ 3657600 h 3657600"/>
              <a:gd name="connsiteX5" fmla="*/ 0 w 4151970"/>
              <a:gd name="connsiteY5" fmla="*/ 18288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1970" h="3657600" fill="none" extrusionOk="0">
                <a:moveTo>
                  <a:pt x="0" y="1828800"/>
                </a:moveTo>
                <a:cubicBezTo>
                  <a:pt x="187787" y="781314"/>
                  <a:pt x="750797" y="82767"/>
                  <a:pt x="2075985" y="0"/>
                </a:cubicBezTo>
                <a:cubicBezTo>
                  <a:pt x="2977602" y="-128378"/>
                  <a:pt x="3384625" y="-6353"/>
                  <a:pt x="4151970" y="0"/>
                </a:cubicBezTo>
                <a:cubicBezTo>
                  <a:pt x="4063637" y="331501"/>
                  <a:pt x="4300186" y="1047449"/>
                  <a:pt x="4151970" y="1828800"/>
                </a:cubicBezTo>
                <a:cubicBezTo>
                  <a:pt x="4238748" y="3008922"/>
                  <a:pt x="3100436" y="3675058"/>
                  <a:pt x="2075985" y="3657600"/>
                </a:cubicBezTo>
                <a:cubicBezTo>
                  <a:pt x="1044086" y="3688573"/>
                  <a:pt x="-103588" y="2748596"/>
                  <a:pt x="0" y="1828800"/>
                </a:cubicBezTo>
                <a:close/>
              </a:path>
              <a:path w="4151970" h="3657600" stroke="0" extrusionOk="0">
                <a:moveTo>
                  <a:pt x="0" y="1828800"/>
                </a:moveTo>
                <a:cubicBezTo>
                  <a:pt x="179188" y="824672"/>
                  <a:pt x="872218" y="-23465"/>
                  <a:pt x="2075985" y="0"/>
                </a:cubicBezTo>
                <a:cubicBezTo>
                  <a:pt x="2697312" y="-34130"/>
                  <a:pt x="3310815" y="24500"/>
                  <a:pt x="4151970" y="0"/>
                </a:cubicBezTo>
                <a:cubicBezTo>
                  <a:pt x="4154545" y="473068"/>
                  <a:pt x="4015248" y="1618199"/>
                  <a:pt x="4151970" y="1828800"/>
                </a:cubicBezTo>
                <a:cubicBezTo>
                  <a:pt x="4222768" y="2863541"/>
                  <a:pt x="3026552" y="3591741"/>
                  <a:pt x="2075985" y="3657600"/>
                </a:cubicBezTo>
                <a:cubicBezTo>
                  <a:pt x="985481" y="3574852"/>
                  <a:pt x="-185104" y="2912602"/>
                  <a:pt x="0" y="182880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105823659">
                  <a:prstGeom prst="teardrop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Escribe aquí</a:t>
            </a:r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9BA0A317-8EF3-75D0-73B4-001BA99E97B4}"/>
              </a:ext>
            </a:extLst>
          </p:cNvPr>
          <p:cNvSpPr/>
          <p:nvPr/>
        </p:nvSpPr>
        <p:spPr>
          <a:xfrm flipH="1">
            <a:off x="7689862" y="1845527"/>
            <a:ext cx="4151970" cy="3657600"/>
          </a:xfrm>
          <a:custGeom>
            <a:avLst/>
            <a:gdLst>
              <a:gd name="connsiteX0" fmla="*/ 0 w 4151970"/>
              <a:gd name="connsiteY0" fmla="*/ 1828800 h 3657600"/>
              <a:gd name="connsiteX1" fmla="*/ 2075985 w 4151970"/>
              <a:gd name="connsiteY1" fmla="*/ 0 h 3657600"/>
              <a:gd name="connsiteX2" fmla="*/ 4151970 w 4151970"/>
              <a:gd name="connsiteY2" fmla="*/ 0 h 3657600"/>
              <a:gd name="connsiteX3" fmla="*/ 4151970 w 4151970"/>
              <a:gd name="connsiteY3" fmla="*/ 1828800 h 3657600"/>
              <a:gd name="connsiteX4" fmla="*/ 2075985 w 4151970"/>
              <a:gd name="connsiteY4" fmla="*/ 3657600 h 3657600"/>
              <a:gd name="connsiteX5" fmla="*/ 0 w 4151970"/>
              <a:gd name="connsiteY5" fmla="*/ 18288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1970" h="3657600" fill="none" extrusionOk="0">
                <a:moveTo>
                  <a:pt x="0" y="1828800"/>
                </a:moveTo>
                <a:cubicBezTo>
                  <a:pt x="-86323" y="907238"/>
                  <a:pt x="767053" y="-124004"/>
                  <a:pt x="2075985" y="0"/>
                </a:cubicBezTo>
                <a:cubicBezTo>
                  <a:pt x="2617858" y="16703"/>
                  <a:pt x="3549064" y="127866"/>
                  <a:pt x="4151970" y="0"/>
                </a:cubicBezTo>
                <a:cubicBezTo>
                  <a:pt x="4261991" y="197819"/>
                  <a:pt x="4137625" y="999170"/>
                  <a:pt x="4151970" y="1828800"/>
                </a:cubicBezTo>
                <a:cubicBezTo>
                  <a:pt x="4229821" y="3039680"/>
                  <a:pt x="3203620" y="3564181"/>
                  <a:pt x="2075985" y="3657600"/>
                </a:cubicBezTo>
                <a:cubicBezTo>
                  <a:pt x="941580" y="3667178"/>
                  <a:pt x="60659" y="2827629"/>
                  <a:pt x="0" y="1828800"/>
                </a:cubicBezTo>
                <a:close/>
              </a:path>
              <a:path w="4151970" h="3657600" stroke="0" extrusionOk="0">
                <a:moveTo>
                  <a:pt x="0" y="1828800"/>
                </a:moveTo>
                <a:cubicBezTo>
                  <a:pt x="-51568" y="786730"/>
                  <a:pt x="1118869" y="-128638"/>
                  <a:pt x="2075985" y="0"/>
                </a:cubicBezTo>
                <a:cubicBezTo>
                  <a:pt x="2375858" y="136872"/>
                  <a:pt x="3919944" y="-162453"/>
                  <a:pt x="4151970" y="0"/>
                </a:cubicBezTo>
                <a:cubicBezTo>
                  <a:pt x="4130415" y="348466"/>
                  <a:pt x="4153075" y="1430219"/>
                  <a:pt x="4151970" y="1828800"/>
                </a:cubicBezTo>
                <a:cubicBezTo>
                  <a:pt x="4173135" y="2851489"/>
                  <a:pt x="3200751" y="3625216"/>
                  <a:pt x="2075985" y="3657600"/>
                </a:cubicBezTo>
                <a:cubicBezTo>
                  <a:pt x="919573" y="3644943"/>
                  <a:pt x="-56045" y="2907549"/>
                  <a:pt x="0" y="182880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2204195854">
                  <a:prstGeom prst="teardrop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342870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4B0CE4-B831-B527-EAB0-BB734DEC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tardo 4">
            <a:extLst>
              <a:ext uri="{FF2B5EF4-FFF2-40B4-BE49-F238E27FC236}">
                <a16:creationId xmlns:a16="http://schemas.microsoft.com/office/drawing/2014/main" id="{E6B7D612-0BB0-7A90-71D1-8BD4D7D83459}"/>
              </a:ext>
            </a:extLst>
          </p:cNvPr>
          <p:cNvSpPr/>
          <p:nvPr/>
        </p:nvSpPr>
        <p:spPr>
          <a:xfrm rot="16200000">
            <a:off x="2046248" y="1912434"/>
            <a:ext cx="4783873" cy="3947532"/>
          </a:xfrm>
          <a:custGeom>
            <a:avLst/>
            <a:gdLst>
              <a:gd name="connsiteX0" fmla="*/ 0 w 4783873"/>
              <a:gd name="connsiteY0" fmla="*/ 0 h 3947532"/>
              <a:gd name="connsiteX1" fmla="*/ 2391937 w 4783873"/>
              <a:gd name="connsiteY1" fmla="*/ 0 h 3947532"/>
              <a:gd name="connsiteX2" fmla="*/ 4783874 w 4783873"/>
              <a:gd name="connsiteY2" fmla="*/ 1973766 h 3947532"/>
              <a:gd name="connsiteX3" fmla="*/ 2391937 w 4783873"/>
              <a:gd name="connsiteY3" fmla="*/ 3947532 h 3947532"/>
              <a:gd name="connsiteX4" fmla="*/ 0 w 4783873"/>
              <a:gd name="connsiteY4" fmla="*/ 3947532 h 3947532"/>
              <a:gd name="connsiteX5" fmla="*/ 0 w 4783873"/>
              <a:gd name="connsiteY5" fmla="*/ 0 h 39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3873" h="3947532" fill="none" extrusionOk="0">
                <a:moveTo>
                  <a:pt x="0" y="0"/>
                </a:moveTo>
                <a:cubicBezTo>
                  <a:pt x="1009804" y="-71435"/>
                  <a:pt x="1496871" y="93465"/>
                  <a:pt x="2391937" y="0"/>
                </a:cubicBezTo>
                <a:cubicBezTo>
                  <a:pt x="3679296" y="26483"/>
                  <a:pt x="4634483" y="815780"/>
                  <a:pt x="4783874" y="1973766"/>
                </a:cubicBezTo>
                <a:cubicBezTo>
                  <a:pt x="4658857" y="2893762"/>
                  <a:pt x="3729056" y="4111240"/>
                  <a:pt x="2391937" y="3947532"/>
                </a:cubicBezTo>
                <a:cubicBezTo>
                  <a:pt x="1875770" y="4085547"/>
                  <a:pt x="822013" y="3888329"/>
                  <a:pt x="0" y="3947532"/>
                </a:cubicBezTo>
                <a:cubicBezTo>
                  <a:pt x="16556" y="3477272"/>
                  <a:pt x="109596" y="1467395"/>
                  <a:pt x="0" y="0"/>
                </a:cubicBezTo>
                <a:close/>
              </a:path>
              <a:path w="4783873" h="3947532" stroke="0" extrusionOk="0">
                <a:moveTo>
                  <a:pt x="0" y="0"/>
                </a:moveTo>
                <a:cubicBezTo>
                  <a:pt x="579408" y="87503"/>
                  <a:pt x="1683577" y="19688"/>
                  <a:pt x="2391937" y="0"/>
                </a:cubicBezTo>
                <a:cubicBezTo>
                  <a:pt x="3569938" y="-127659"/>
                  <a:pt x="4822179" y="753791"/>
                  <a:pt x="4783874" y="1973766"/>
                </a:cubicBezTo>
                <a:cubicBezTo>
                  <a:pt x="4720028" y="3126628"/>
                  <a:pt x="3661406" y="3841185"/>
                  <a:pt x="2391937" y="3947532"/>
                </a:cubicBezTo>
                <a:cubicBezTo>
                  <a:pt x="1763623" y="3863308"/>
                  <a:pt x="796650" y="3868308"/>
                  <a:pt x="0" y="3947532"/>
                </a:cubicBezTo>
                <a:cubicBezTo>
                  <a:pt x="71441" y="3520421"/>
                  <a:pt x="-125030" y="1372564"/>
                  <a:pt x="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1273107402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tardo 5">
            <a:extLst>
              <a:ext uri="{FF2B5EF4-FFF2-40B4-BE49-F238E27FC236}">
                <a16:creationId xmlns:a16="http://schemas.microsoft.com/office/drawing/2014/main" id="{5BC29C7A-DE15-C8DA-D846-E05DD42A86AE}"/>
              </a:ext>
            </a:extLst>
          </p:cNvPr>
          <p:cNvSpPr/>
          <p:nvPr/>
        </p:nvSpPr>
        <p:spPr>
          <a:xfrm rot="16200000">
            <a:off x="6482909" y="1912433"/>
            <a:ext cx="4783873" cy="3947532"/>
          </a:xfrm>
          <a:custGeom>
            <a:avLst/>
            <a:gdLst>
              <a:gd name="connsiteX0" fmla="*/ 0 w 4783873"/>
              <a:gd name="connsiteY0" fmla="*/ 0 h 3947532"/>
              <a:gd name="connsiteX1" fmla="*/ 2391937 w 4783873"/>
              <a:gd name="connsiteY1" fmla="*/ 0 h 3947532"/>
              <a:gd name="connsiteX2" fmla="*/ 4783874 w 4783873"/>
              <a:gd name="connsiteY2" fmla="*/ 1973766 h 3947532"/>
              <a:gd name="connsiteX3" fmla="*/ 2391937 w 4783873"/>
              <a:gd name="connsiteY3" fmla="*/ 3947532 h 3947532"/>
              <a:gd name="connsiteX4" fmla="*/ 0 w 4783873"/>
              <a:gd name="connsiteY4" fmla="*/ 3947532 h 3947532"/>
              <a:gd name="connsiteX5" fmla="*/ 0 w 4783873"/>
              <a:gd name="connsiteY5" fmla="*/ 0 h 39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3873" h="3947532" fill="none" extrusionOk="0">
                <a:moveTo>
                  <a:pt x="0" y="0"/>
                </a:moveTo>
                <a:cubicBezTo>
                  <a:pt x="1009804" y="-71435"/>
                  <a:pt x="1496871" y="93465"/>
                  <a:pt x="2391937" y="0"/>
                </a:cubicBezTo>
                <a:cubicBezTo>
                  <a:pt x="3679296" y="26483"/>
                  <a:pt x="4634483" y="815780"/>
                  <a:pt x="4783874" y="1973766"/>
                </a:cubicBezTo>
                <a:cubicBezTo>
                  <a:pt x="4658857" y="2893762"/>
                  <a:pt x="3729056" y="4111240"/>
                  <a:pt x="2391937" y="3947532"/>
                </a:cubicBezTo>
                <a:cubicBezTo>
                  <a:pt x="1875770" y="4085547"/>
                  <a:pt x="822013" y="3888329"/>
                  <a:pt x="0" y="3947532"/>
                </a:cubicBezTo>
                <a:cubicBezTo>
                  <a:pt x="16556" y="3477272"/>
                  <a:pt x="109596" y="1467395"/>
                  <a:pt x="0" y="0"/>
                </a:cubicBezTo>
                <a:close/>
              </a:path>
              <a:path w="4783873" h="3947532" stroke="0" extrusionOk="0">
                <a:moveTo>
                  <a:pt x="0" y="0"/>
                </a:moveTo>
                <a:cubicBezTo>
                  <a:pt x="579408" y="87503"/>
                  <a:pt x="1683577" y="19688"/>
                  <a:pt x="2391937" y="0"/>
                </a:cubicBezTo>
                <a:cubicBezTo>
                  <a:pt x="3569938" y="-127659"/>
                  <a:pt x="4822179" y="753791"/>
                  <a:pt x="4783874" y="1973766"/>
                </a:cubicBezTo>
                <a:cubicBezTo>
                  <a:pt x="4720028" y="3126628"/>
                  <a:pt x="3661406" y="3841185"/>
                  <a:pt x="2391937" y="3947532"/>
                </a:cubicBezTo>
                <a:cubicBezTo>
                  <a:pt x="1763623" y="3863308"/>
                  <a:pt x="796650" y="3868308"/>
                  <a:pt x="0" y="3947532"/>
                </a:cubicBezTo>
                <a:cubicBezTo>
                  <a:pt x="71441" y="3520421"/>
                  <a:pt x="-125030" y="1372564"/>
                  <a:pt x="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1273107402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F5A8B-5BD4-3CD9-05DA-25BD414AB6CC}"/>
              </a:ext>
            </a:extLst>
          </p:cNvPr>
          <p:cNvSpPr txBox="1"/>
          <p:nvPr/>
        </p:nvSpPr>
        <p:spPr>
          <a:xfrm>
            <a:off x="2464418" y="1895706"/>
            <a:ext cx="39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1860A2-73E6-59D4-32BC-F9679CA3D682}"/>
              </a:ext>
            </a:extLst>
          </p:cNvPr>
          <p:cNvSpPr txBox="1"/>
          <p:nvPr/>
        </p:nvSpPr>
        <p:spPr>
          <a:xfrm>
            <a:off x="6899555" y="1857346"/>
            <a:ext cx="39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381512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206610-D96A-8E00-C6CA-444284C1F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AC0C08E8-C5F7-37AF-7CAB-BEDD060D7441}"/>
              </a:ext>
            </a:extLst>
          </p:cNvPr>
          <p:cNvSpPr/>
          <p:nvPr/>
        </p:nvSpPr>
        <p:spPr>
          <a:xfrm>
            <a:off x="401443" y="1427357"/>
            <a:ext cx="10058400" cy="4750419"/>
          </a:xfrm>
          <a:custGeom>
            <a:avLst/>
            <a:gdLst>
              <a:gd name="connsiteX0" fmla="*/ 1505408 w 10058400"/>
              <a:gd name="connsiteY0" fmla="*/ 0 h 4750419"/>
              <a:gd name="connsiteX1" fmla="*/ 8552992 w 10058400"/>
              <a:gd name="connsiteY1" fmla="*/ 0 h 4750419"/>
              <a:gd name="connsiteX2" fmla="*/ 10058400 w 10058400"/>
              <a:gd name="connsiteY2" fmla="*/ 1505408 h 4750419"/>
              <a:gd name="connsiteX3" fmla="*/ 10058400 w 10058400"/>
              <a:gd name="connsiteY3" fmla="*/ 4750419 h 4750419"/>
              <a:gd name="connsiteX4" fmla="*/ 10058400 w 10058400"/>
              <a:gd name="connsiteY4" fmla="*/ 4750419 h 4750419"/>
              <a:gd name="connsiteX5" fmla="*/ 0 w 10058400"/>
              <a:gd name="connsiteY5" fmla="*/ 4750419 h 4750419"/>
              <a:gd name="connsiteX6" fmla="*/ 0 w 10058400"/>
              <a:gd name="connsiteY6" fmla="*/ 4750419 h 4750419"/>
              <a:gd name="connsiteX7" fmla="*/ 0 w 10058400"/>
              <a:gd name="connsiteY7" fmla="*/ 1505408 h 4750419"/>
              <a:gd name="connsiteX8" fmla="*/ 1505408 w 10058400"/>
              <a:gd name="connsiteY8" fmla="*/ 0 h 475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0" h="4750419" fill="none" extrusionOk="0">
                <a:moveTo>
                  <a:pt x="1505408" y="0"/>
                </a:moveTo>
                <a:cubicBezTo>
                  <a:pt x="2894922" y="136728"/>
                  <a:pt x="6847658" y="69541"/>
                  <a:pt x="8552992" y="0"/>
                </a:cubicBezTo>
                <a:cubicBezTo>
                  <a:pt x="9273157" y="44971"/>
                  <a:pt x="10107569" y="678179"/>
                  <a:pt x="10058400" y="1505408"/>
                </a:cubicBezTo>
                <a:cubicBezTo>
                  <a:pt x="10064822" y="2140380"/>
                  <a:pt x="9896954" y="3546543"/>
                  <a:pt x="10058400" y="4750419"/>
                </a:cubicBezTo>
                <a:lnTo>
                  <a:pt x="10058400" y="4750419"/>
                </a:lnTo>
                <a:cubicBezTo>
                  <a:pt x="6598668" y="4595575"/>
                  <a:pt x="2094670" y="4832203"/>
                  <a:pt x="0" y="4750419"/>
                </a:cubicBezTo>
                <a:lnTo>
                  <a:pt x="0" y="4750419"/>
                </a:lnTo>
                <a:cubicBezTo>
                  <a:pt x="-143560" y="3616721"/>
                  <a:pt x="-149568" y="2160243"/>
                  <a:pt x="0" y="1505408"/>
                </a:cubicBezTo>
                <a:cubicBezTo>
                  <a:pt x="-75384" y="658670"/>
                  <a:pt x="665110" y="125907"/>
                  <a:pt x="1505408" y="0"/>
                </a:cubicBezTo>
                <a:close/>
              </a:path>
              <a:path w="10058400" h="4750419" stroke="0" extrusionOk="0">
                <a:moveTo>
                  <a:pt x="1505408" y="0"/>
                </a:moveTo>
                <a:cubicBezTo>
                  <a:pt x="5023334" y="13642"/>
                  <a:pt x="6619906" y="-139578"/>
                  <a:pt x="8552992" y="0"/>
                </a:cubicBezTo>
                <a:cubicBezTo>
                  <a:pt x="9408312" y="9574"/>
                  <a:pt x="9989524" y="614368"/>
                  <a:pt x="10058400" y="1505408"/>
                </a:cubicBezTo>
                <a:cubicBezTo>
                  <a:pt x="9921849" y="1971150"/>
                  <a:pt x="10170934" y="4075984"/>
                  <a:pt x="10058400" y="4750419"/>
                </a:cubicBezTo>
                <a:lnTo>
                  <a:pt x="10058400" y="4750419"/>
                </a:lnTo>
                <a:cubicBezTo>
                  <a:pt x="7486298" y="4620697"/>
                  <a:pt x="1257303" y="4630434"/>
                  <a:pt x="0" y="4750419"/>
                </a:cubicBezTo>
                <a:lnTo>
                  <a:pt x="0" y="4750419"/>
                </a:lnTo>
                <a:cubicBezTo>
                  <a:pt x="47000" y="3471889"/>
                  <a:pt x="78261" y="2201773"/>
                  <a:pt x="0" y="1505408"/>
                </a:cubicBezTo>
                <a:cubicBezTo>
                  <a:pt x="-55003" y="670137"/>
                  <a:pt x="682353" y="32726"/>
                  <a:pt x="1505408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3124188338">
                  <a:prstGeom prst="round2SameRect">
                    <a:avLst>
                      <a:gd name="adj1" fmla="val 31690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139595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7A5AF7-3951-1F64-0311-22869D5B6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D6491E8B-365A-34DF-3C24-BD75225582EE}"/>
              </a:ext>
            </a:extLst>
          </p:cNvPr>
          <p:cNvSpPr/>
          <p:nvPr/>
        </p:nvSpPr>
        <p:spPr>
          <a:xfrm>
            <a:off x="646771" y="1828799"/>
            <a:ext cx="8943278" cy="4415883"/>
          </a:xfrm>
          <a:custGeom>
            <a:avLst/>
            <a:gdLst>
              <a:gd name="connsiteX0" fmla="*/ 1092843 w 8943278"/>
              <a:gd name="connsiteY0" fmla="*/ 0 h 4415883"/>
              <a:gd name="connsiteX1" fmla="*/ 8943278 w 8943278"/>
              <a:gd name="connsiteY1" fmla="*/ 0 h 4415883"/>
              <a:gd name="connsiteX2" fmla="*/ 8943278 w 8943278"/>
              <a:gd name="connsiteY2" fmla="*/ 0 h 4415883"/>
              <a:gd name="connsiteX3" fmla="*/ 8943278 w 8943278"/>
              <a:gd name="connsiteY3" fmla="*/ 3323040 h 4415883"/>
              <a:gd name="connsiteX4" fmla="*/ 7850435 w 8943278"/>
              <a:gd name="connsiteY4" fmla="*/ 4415883 h 4415883"/>
              <a:gd name="connsiteX5" fmla="*/ 0 w 8943278"/>
              <a:gd name="connsiteY5" fmla="*/ 4415883 h 4415883"/>
              <a:gd name="connsiteX6" fmla="*/ 0 w 8943278"/>
              <a:gd name="connsiteY6" fmla="*/ 4415883 h 4415883"/>
              <a:gd name="connsiteX7" fmla="*/ 0 w 8943278"/>
              <a:gd name="connsiteY7" fmla="*/ 1092843 h 4415883"/>
              <a:gd name="connsiteX8" fmla="*/ 1092843 w 8943278"/>
              <a:gd name="connsiteY8" fmla="*/ 0 h 441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3278" h="4415883" extrusionOk="0">
                <a:moveTo>
                  <a:pt x="1092843" y="0"/>
                </a:moveTo>
                <a:cubicBezTo>
                  <a:pt x="2197930" y="56444"/>
                  <a:pt x="7923175" y="77930"/>
                  <a:pt x="8943278" y="0"/>
                </a:cubicBezTo>
                <a:lnTo>
                  <a:pt x="8943278" y="0"/>
                </a:lnTo>
                <a:cubicBezTo>
                  <a:pt x="8874631" y="1187889"/>
                  <a:pt x="9060768" y="1867644"/>
                  <a:pt x="8943278" y="3323040"/>
                </a:cubicBezTo>
                <a:cubicBezTo>
                  <a:pt x="8942546" y="3910772"/>
                  <a:pt x="8547097" y="4396600"/>
                  <a:pt x="7850435" y="4415883"/>
                </a:cubicBezTo>
                <a:cubicBezTo>
                  <a:pt x="6054605" y="4249130"/>
                  <a:pt x="798729" y="4490720"/>
                  <a:pt x="0" y="4415883"/>
                </a:cubicBezTo>
                <a:lnTo>
                  <a:pt x="0" y="4415883"/>
                </a:lnTo>
                <a:cubicBezTo>
                  <a:pt x="165111" y="2808229"/>
                  <a:pt x="106077" y="1811254"/>
                  <a:pt x="0" y="1092843"/>
                </a:cubicBezTo>
                <a:cubicBezTo>
                  <a:pt x="26531" y="466386"/>
                  <a:pt x="496557" y="-42204"/>
                  <a:pt x="1092843" y="0"/>
                </a:cubicBezTo>
                <a:close/>
              </a:path>
            </a:pathLst>
          </a:custGeom>
          <a:solidFill>
            <a:schemeClr val="bg1">
              <a:alpha val="31182"/>
            </a:schemeClr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4268578557">
                  <a:prstGeom prst="round2DiagRect">
                    <a:avLst>
                      <a:gd name="adj1" fmla="val 24748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285294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4EE545-0741-9C7D-545B-921FE78B7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1DACE3-CD49-1F3C-E2EF-CB07B3A5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890A14-52F6-6309-CE00-E050AAB7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6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LUEY">
      <a:dk1>
        <a:srgbClr val="000000"/>
      </a:dk1>
      <a:lt1>
        <a:srgbClr val="FFFFFF"/>
      </a:lt1>
      <a:dk2>
        <a:srgbClr val="FFE6E0"/>
      </a:dk2>
      <a:lt2>
        <a:srgbClr val="FEE4E5"/>
      </a:lt2>
      <a:accent1>
        <a:srgbClr val="0090FA"/>
      </a:accent1>
      <a:accent2>
        <a:srgbClr val="04CFDB"/>
      </a:accent2>
      <a:accent3>
        <a:srgbClr val="FF38A1"/>
      </a:accent3>
      <a:accent4>
        <a:srgbClr val="FBA4FE"/>
      </a:accent4>
      <a:accent5>
        <a:srgbClr val="FFC845"/>
      </a:accent5>
      <a:accent6>
        <a:srgbClr val="FD851A"/>
      </a:accent6>
      <a:hlink>
        <a:srgbClr val="FD6FB0"/>
      </a:hlink>
      <a:folHlink>
        <a:srgbClr val="FEE5E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Panorámica</PresentationFormat>
  <Paragraphs>11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AGRUNNINGLATEISMYCARDIO</vt:lpstr>
      <vt:lpstr>Aptos</vt:lpstr>
      <vt:lpstr>Aptos Display</vt:lpstr>
      <vt:lpstr>Arial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ELOISA WENDOLYNE FUENTES PEÑA</dc:creator>
  <cp:lastModifiedBy>Antonio Ciudad Real Núñez</cp:lastModifiedBy>
  <cp:revision>3</cp:revision>
  <dcterms:created xsi:type="dcterms:W3CDTF">2024-03-12T04:11:47Z</dcterms:created>
  <dcterms:modified xsi:type="dcterms:W3CDTF">2024-03-17T17:34:24Z</dcterms:modified>
</cp:coreProperties>
</file>