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826750" cy="8120063" type="B4ISO"/>
  <p:notesSz cx="9144000" cy="6858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 userDrawn="1">
          <p15:clr>
            <a:srgbClr val="A4A3A4"/>
          </p15:clr>
        </p15:guide>
        <p15:guide id="2" pos="34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326" y="84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82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91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01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7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0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61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5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50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67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24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141-3A0D-4BFC-9F39-64BDE5B89195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3C1D-A029-479A-9FFD-F9FA4FCBDB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57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)">
            <a:extLst>
              <a:ext uri="{FF2B5EF4-FFF2-40B4-BE49-F238E27FC236}">
                <a16:creationId xmlns:a16="http://schemas.microsoft.com/office/drawing/2014/main" id="{F28FA72F-0921-F5D7-8ECC-56CFE82A4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0)">
            <a:extLst>
              <a:ext uri="{FF2B5EF4-FFF2-40B4-BE49-F238E27FC236}">
                <a16:creationId xmlns:a16="http://schemas.microsoft.com/office/drawing/2014/main" id="{37441B8D-6103-EBD4-3D62-8C097F61B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1)">
            <a:extLst>
              <a:ext uri="{FF2B5EF4-FFF2-40B4-BE49-F238E27FC236}">
                <a16:creationId xmlns:a16="http://schemas.microsoft.com/office/drawing/2014/main" id="{46582276-2152-2B37-4439-7F0021BBEE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9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2)">
            <a:extLst>
              <a:ext uri="{FF2B5EF4-FFF2-40B4-BE49-F238E27FC236}">
                <a16:creationId xmlns:a16="http://schemas.microsoft.com/office/drawing/2014/main" id="{92FCE649-5E85-CCE0-4F2D-B5ADD6B662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3)">
            <a:extLst>
              <a:ext uri="{FF2B5EF4-FFF2-40B4-BE49-F238E27FC236}">
                <a16:creationId xmlns:a16="http://schemas.microsoft.com/office/drawing/2014/main" id="{0B84186C-46B4-44D1-DED1-69F736D88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4)">
            <a:extLst>
              <a:ext uri="{FF2B5EF4-FFF2-40B4-BE49-F238E27FC236}">
                <a16:creationId xmlns:a16="http://schemas.microsoft.com/office/drawing/2014/main" id="{94C96F20-7B57-7CCF-4B9B-F5648B694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5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5)">
            <a:extLst>
              <a:ext uri="{FF2B5EF4-FFF2-40B4-BE49-F238E27FC236}">
                <a16:creationId xmlns:a16="http://schemas.microsoft.com/office/drawing/2014/main" id="{78B3852D-E607-A142-1433-15817A8C6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3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6)">
            <a:extLst>
              <a:ext uri="{FF2B5EF4-FFF2-40B4-BE49-F238E27FC236}">
                <a16:creationId xmlns:a16="http://schemas.microsoft.com/office/drawing/2014/main" id="{78EA5D2B-0CFF-FFF6-87EB-A0712D254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17)">
            <a:extLst>
              <a:ext uri="{FF2B5EF4-FFF2-40B4-BE49-F238E27FC236}">
                <a16:creationId xmlns:a16="http://schemas.microsoft.com/office/drawing/2014/main" id="{BDB065F2-0005-E8BC-4BBF-5B5E4235A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2)">
            <a:extLst>
              <a:ext uri="{FF2B5EF4-FFF2-40B4-BE49-F238E27FC236}">
                <a16:creationId xmlns:a16="http://schemas.microsoft.com/office/drawing/2014/main" id="{3B60F0C2-197D-671E-6442-D5265E4297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3)">
            <a:extLst>
              <a:ext uri="{FF2B5EF4-FFF2-40B4-BE49-F238E27FC236}">
                <a16:creationId xmlns:a16="http://schemas.microsoft.com/office/drawing/2014/main" id="{ED9EB819-0D11-05A9-C2B5-F2E141A1C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4)">
            <a:extLst>
              <a:ext uri="{FF2B5EF4-FFF2-40B4-BE49-F238E27FC236}">
                <a16:creationId xmlns:a16="http://schemas.microsoft.com/office/drawing/2014/main" id="{2DFBD4EE-5A87-3DDD-5198-525596C3E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5)">
            <a:extLst>
              <a:ext uri="{FF2B5EF4-FFF2-40B4-BE49-F238E27FC236}">
                <a16:creationId xmlns:a16="http://schemas.microsoft.com/office/drawing/2014/main" id="{B6F23CD8-CFE8-F9E9-7E05-8A06F052F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6)">
            <a:extLst>
              <a:ext uri="{FF2B5EF4-FFF2-40B4-BE49-F238E27FC236}">
                <a16:creationId xmlns:a16="http://schemas.microsoft.com/office/drawing/2014/main" id="{8CDF7593-E45E-BB8F-66E3-91CA514DF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7)">
            <a:extLst>
              <a:ext uri="{FF2B5EF4-FFF2-40B4-BE49-F238E27FC236}">
                <a16:creationId xmlns:a16="http://schemas.microsoft.com/office/drawing/2014/main" id="{98F0A9CE-15DA-3CC7-D537-F902961CD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8)">
            <a:extLst>
              <a:ext uri="{FF2B5EF4-FFF2-40B4-BE49-F238E27FC236}">
                <a16:creationId xmlns:a16="http://schemas.microsoft.com/office/drawing/2014/main" id="{A487897F-19B9-B2C4-5C98-E0562FCAA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TO INTERACTIVO SEMANA SANTA (9)">
            <a:extLst>
              <a:ext uri="{FF2B5EF4-FFF2-40B4-BE49-F238E27FC236}">
                <a16:creationId xmlns:a16="http://schemas.microsoft.com/office/drawing/2014/main" id="{874CF900-0AE2-7E6F-0DB3-A6368BE4A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15" y="-1"/>
            <a:ext cx="1172897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71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Papel B4 (ISO) (250 x 353 mm)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created xsi:type="dcterms:W3CDTF">2024-03-24T09:19:04Z</dcterms:created>
  <dcterms:modified xsi:type="dcterms:W3CDTF">2024-03-24T09:19:31Z</dcterms:modified>
</cp:coreProperties>
</file>