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66" r:id="rId3"/>
    <p:sldId id="269" r:id="rId4"/>
    <p:sldId id="270" r:id="rId5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61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C185-7F59-44D4-A951-01D59CAC72D5}" type="datetimeFigureOut">
              <a:rPr lang="es-MX" smtClean="0"/>
              <a:t>13/03/2024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06F0-F78C-4184-BFCC-EBE22C9CC8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4748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C185-7F59-44D4-A951-01D59CAC72D5}" type="datetimeFigureOut">
              <a:rPr lang="es-MX" smtClean="0"/>
              <a:t>13/03/2024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06F0-F78C-4184-BFCC-EBE22C9CC8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4079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C185-7F59-44D4-A951-01D59CAC72D5}" type="datetimeFigureOut">
              <a:rPr lang="es-MX" smtClean="0"/>
              <a:t>13/03/2024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06F0-F78C-4184-BFCC-EBE22C9CC8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6297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C185-7F59-44D4-A951-01D59CAC72D5}" type="datetimeFigureOut">
              <a:rPr lang="es-MX" smtClean="0"/>
              <a:t>13/03/2024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06F0-F78C-4184-BFCC-EBE22C9CC8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400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C185-7F59-44D4-A951-01D59CAC72D5}" type="datetimeFigureOut">
              <a:rPr lang="es-MX" smtClean="0"/>
              <a:t>13/03/2024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06F0-F78C-4184-BFCC-EBE22C9CC8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3711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C185-7F59-44D4-A951-01D59CAC72D5}" type="datetimeFigureOut">
              <a:rPr lang="es-MX" smtClean="0"/>
              <a:t>13/03/2024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06F0-F78C-4184-BFCC-EBE22C9CC8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9299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C185-7F59-44D4-A951-01D59CAC72D5}" type="datetimeFigureOut">
              <a:rPr lang="es-MX" smtClean="0"/>
              <a:t>13/03/2024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06F0-F78C-4184-BFCC-EBE22C9CC8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0444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C185-7F59-44D4-A951-01D59CAC72D5}" type="datetimeFigureOut">
              <a:rPr lang="es-MX" smtClean="0"/>
              <a:t>13/03/2024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06F0-F78C-4184-BFCC-EBE22C9CC8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1601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C185-7F59-44D4-A951-01D59CAC72D5}" type="datetimeFigureOut">
              <a:rPr lang="es-MX" smtClean="0"/>
              <a:t>13/03/2024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06F0-F78C-4184-BFCC-EBE22C9CC8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3746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C185-7F59-44D4-A951-01D59CAC72D5}" type="datetimeFigureOut">
              <a:rPr lang="es-MX" smtClean="0"/>
              <a:t>13/03/2024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06F0-F78C-4184-BFCC-EBE22C9CC8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4573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C185-7F59-44D4-A951-01D59CAC72D5}" type="datetimeFigureOut">
              <a:rPr lang="es-MX" smtClean="0"/>
              <a:t>13/03/2024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06F0-F78C-4184-BFCC-EBE22C9CC8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0968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7CC185-7F59-44D4-A951-01D59CAC72D5}" type="datetimeFigureOut">
              <a:rPr lang="es-MX" smtClean="0"/>
              <a:t>13/03/2024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BA06F0-F78C-4184-BFCC-EBE22C9CC8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840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4572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Interfaz de usuario gráfica, Texto, Aplicación&#10;&#10;Descripción generada automáticamente con confianza media">
            <a:extLst>
              <a:ext uri="{FF2B5EF4-FFF2-40B4-BE49-F238E27FC236}">
                <a16:creationId xmlns:a16="http://schemas.microsoft.com/office/drawing/2014/main" id="{03DB7DDA-5299-41B8-CA95-532884BB4B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E14C6B9A-0735-E2BE-3641-513B8BDD0AFE}"/>
              </a:ext>
            </a:extLst>
          </p:cNvPr>
          <p:cNvSpPr txBox="1"/>
          <p:nvPr/>
        </p:nvSpPr>
        <p:spPr>
          <a:xfrm>
            <a:off x="1681843" y="1943099"/>
            <a:ext cx="138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>
                <a:solidFill>
                  <a:srgbClr val="FF0000"/>
                </a:solidFill>
              </a:rPr>
              <a:t>Editar texto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4B4B42E-1A3F-0A02-2F7F-1F3E8024C49B}"/>
              </a:ext>
            </a:extLst>
          </p:cNvPr>
          <p:cNvSpPr txBox="1"/>
          <p:nvPr/>
        </p:nvSpPr>
        <p:spPr>
          <a:xfrm>
            <a:off x="4789715" y="3091541"/>
            <a:ext cx="138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>
                <a:solidFill>
                  <a:srgbClr val="FF0000"/>
                </a:solidFill>
              </a:rPr>
              <a:t>Editar texto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A8E3B3E-9334-560B-37B6-76ED9A6039BD}"/>
              </a:ext>
            </a:extLst>
          </p:cNvPr>
          <p:cNvSpPr txBox="1"/>
          <p:nvPr/>
        </p:nvSpPr>
        <p:spPr>
          <a:xfrm>
            <a:off x="4789715" y="3668483"/>
            <a:ext cx="138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>
                <a:solidFill>
                  <a:srgbClr val="FF0000"/>
                </a:solidFill>
              </a:rPr>
              <a:t>Editar texto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69225CB-507F-4019-BE27-A157A6354E88}"/>
              </a:ext>
            </a:extLst>
          </p:cNvPr>
          <p:cNvSpPr txBox="1"/>
          <p:nvPr/>
        </p:nvSpPr>
        <p:spPr>
          <a:xfrm>
            <a:off x="4789715" y="4241557"/>
            <a:ext cx="138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>
                <a:solidFill>
                  <a:srgbClr val="FF0000"/>
                </a:solidFill>
              </a:rPr>
              <a:t>Editar texto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3B0C4D8C-5D09-E797-63F5-E7194224818A}"/>
              </a:ext>
            </a:extLst>
          </p:cNvPr>
          <p:cNvSpPr txBox="1"/>
          <p:nvPr/>
        </p:nvSpPr>
        <p:spPr>
          <a:xfrm>
            <a:off x="4789715" y="4818499"/>
            <a:ext cx="138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>
                <a:solidFill>
                  <a:srgbClr val="FF0000"/>
                </a:solidFill>
              </a:rPr>
              <a:t>Editar texto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981DB1B2-68F8-6E45-7872-4C75EB8E672F}"/>
              </a:ext>
            </a:extLst>
          </p:cNvPr>
          <p:cNvSpPr txBox="1"/>
          <p:nvPr/>
        </p:nvSpPr>
        <p:spPr>
          <a:xfrm>
            <a:off x="1681843" y="6646904"/>
            <a:ext cx="138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>
                <a:solidFill>
                  <a:srgbClr val="FF0000"/>
                </a:solidFill>
              </a:rPr>
              <a:t>Editar texto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E88D33C-A73B-CEEC-6871-9CEA95B3EF63}"/>
              </a:ext>
            </a:extLst>
          </p:cNvPr>
          <p:cNvSpPr txBox="1"/>
          <p:nvPr/>
        </p:nvSpPr>
        <p:spPr>
          <a:xfrm>
            <a:off x="4789714" y="5395441"/>
            <a:ext cx="138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>
                <a:solidFill>
                  <a:srgbClr val="FF0000"/>
                </a:solidFill>
              </a:rPr>
              <a:t>Editar texto</a:t>
            </a:r>
          </a:p>
        </p:txBody>
      </p:sp>
    </p:spTree>
    <p:extLst>
      <p:ext uri="{BB962C8B-B14F-4D97-AF65-F5344CB8AC3E}">
        <p14:creationId xmlns:p14="http://schemas.microsoft.com/office/powerpoint/2010/main" val="214328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Interfaz de usuario gráfica, Texto, Aplicación&#10;&#10;Descripción generada automáticamente con confianza media">
            <a:extLst>
              <a:ext uri="{FF2B5EF4-FFF2-40B4-BE49-F238E27FC236}">
                <a16:creationId xmlns:a16="http://schemas.microsoft.com/office/drawing/2014/main" id="{03DB7DDA-5299-41B8-CA95-532884BB4B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pic>
        <p:nvPicPr>
          <p:cNvPr id="3" name="Imagen 2" descr="Interfaz de usuario gráfica, Aplicación&#10;&#10;Descripción generada automáticamente con confianza media">
            <a:extLst>
              <a:ext uri="{FF2B5EF4-FFF2-40B4-BE49-F238E27FC236}">
                <a16:creationId xmlns:a16="http://schemas.microsoft.com/office/drawing/2014/main" id="{5104048E-EB8B-D820-0A30-0EF9631F9F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294875FC-6CCD-4719-7667-232866F1665B}"/>
              </a:ext>
            </a:extLst>
          </p:cNvPr>
          <p:cNvSpPr txBox="1"/>
          <p:nvPr/>
        </p:nvSpPr>
        <p:spPr>
          <a:xfrm>
            <a:off x="1681843" y="1943099"/>
            <a:ext cx="138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>
                <a:solidFill>
                  <a:srgbClr val="FF0000"/>
                </a:solidFill>
              </a:rPr>
              <a:t>Editar texto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4F8E163-C371-5BBF-E966-5330C0780C57}"/>
              </a:ext>
            </a:extLst>
          </p:cNvPr>
          <p:cNvSpPr txBox="1"/>
          <p:nvPr/>
        </p:nvSpPr>
        <p:spPr>
          <a:xfrm>
            <a:off x="4789715" y="3091541"/>
            <a:ext cx="138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>
                <a:solidFill>
                  <a:srgbClr val="FF0000"/>
                </a:solidFill>
              </a:rPr>
              <a:t>Editar texto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F9C63C4-CD39-F9FA-D7A3-F38E502ABCCC}"/>
              </a:ext>
            </a:extLst>
          </p:cNvPr>
          <p:cNvSpPr txBox="1"/>
          <p:nvPr/>
        </p:nvSpPr>
        <p:spPr>
          <a:xfrm>
            <a:off x="4789715" y="3668483"/>
            <a:ext cx="138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>
                <a:solidFill>
                  <a:srgbClr val="FF0000"/>
                </a:solidFill>
              </a:rPr>
              <a:t>Editar texto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717572E-63FD-B170-1F79-F81289CEB347}"/>
              </a:ext>
            </a:extLst>
          </p:cNvPr>
          <p:cNvSpPr txBox="1"/>
          <p:nvPr/>
        </p:nvSpPr>
        <p:spPr>
          <a:xfrm>
            <a:off x="4789715" y="4241557"/>
            <a:ext cx="138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>
                <a:solidFill>
                  <a:srgbClr val="FF0000"/>
                </a:solidFill>
              </a:rPr>
              <a:t>Editar texto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2AFF66A4-E5AD-5EC7-0A99-1D5B5077B5D0}"/>
              </a:ext>
            </a:extLst>
          </p:cNvPr>
          <p:cNvSpPr txBox="1"/>
          <p:nvPr/>
        </p:nvSpPr>
        <p:spPr>
          <a:xfrm>
            <a:off x="4789715" y="4818499"/>
            <a:ext cx="138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>
                <a:solidFill>
                  <a:srgbClr val="FF0000"/>
                </a:solidFill>
              </a:rPr>
              <a:t>Editar texto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6B6C0A0-4532-49D2-DCAF-F58A0E0C87CC}"/>
              </a:ext>
            </a:extLst>
          </p:cNvPr>
          <p:cNvSpPr txBox="1"/>
          <p:nvPr/>
        </p:nvSpPr>
        <p:spPr>
          <a:xfrm>
            <a:off x="1681843" y="6646904"/>
            <a:ext cx="138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>
                <a:solidFill>
                  <a:srgbClr val="FF0000"/>
                </a:solidFill>
              </a:rPr>
              <a:t>Editar texto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FD839561-CF45-1C1D-DFA1-C0A756D4B137}"/>
              </a:ext>
            </a:extLst>
          </p:cNvPr>
          <p:cNvSpPr txBox="1"/>
          <p:nvPr/>
        </p:nvSpPr>
        <p:spPr>
          <a:xfrm>
            <a:off x="4789714" y="5395441"/>
            <a:ext cx="138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>
                <a:solidFill>
                  <a:srgbClr val="FF0000"/>
                </a:solidFill>
              </a:rPr>
              <a:t>Editar texto</a:t>
            </a:r>
          </a:p>
        </p:txBody>
      </p:sp>
    </p:spTree>
    <p:extLst>
      <p:ext uri="{BB962C8B-B14F-4D97-AF65-F5344CB8AC3E}">
        <p14:creationId xmlns:p14="http://schemas.microsoft.com/office/powerpoint/2010/main" val="2753973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Interfaz de usuario gráfica&#10;&#10;Descripción generada automáticamente con confianza media">
            <a:extLst>
              <a:ext uri="{FF2B5EF4-FFF2-40B4-BE49-F238E27FC236}">
                <a16:creationId xmlns:a16="http://schemas.microsoft.com/office/drawing/2014/main" id="{2B43FBD5-1017-C801-1303-526E1DBB6D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6738193F-F401-4998-FEFE-EF3F56F7F8FC}"/>
              </a:ext>
            </a:extLst>
          </p:cNvPr>
          <p:cNvSpPr txBox="1"/>
          <p:nvPr/>
        </p:nvSpPr>
        <p:spPr>
          <a:xfrm>
            <a:off x="1681843" y="1943099"/>
            <a:ext cx="138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>
                <a:solidFill>
                  <a:srgbClr val="FF0000"/>
                </a:solidFill>
              </a:rPr>
              <a:t>Editar texto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B961DDE-F465-A395-450B-34971CF8C010}"/>
              </a:ext>
            </a:extLst>
          </p:cNvPr>
          <p:cNvSpPr txBox="1"/>
          <p:nvPr/>
        </p:nvSpPr>
        <p:spPr>
          <a:xfrm>
            <a:off x="4789715" y="3091541"/>
            <a:ext cx="138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>
                <a:solidFill>
                  <a:srgbClr val="FF0000"/>
                </a:solidFill>
              </a:rPr>
              <a:t>Editar texto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A65F8E5-29BE-C6B0-9F40-B0032CC0E23A}"/>
              </a:ext>
            </a:extLst>
          </p:cNvPr>
          <p:cNvSpPr txBox="1"/>
          <p:nvPr/>
        </p:nvSpPr>
        <p:spPr>
          <a:xfrm>
            <a:off x="4789715" y="3668483"/>
            <a:ext cx="138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>
                <a:solidFill>
                  <a:srgbClr val="FF0000"/>
                </a:solidFill>
              </a:rPr>
              <a:t>Editar texto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A99EAAE-1BF5-5708-4972-B7F1372C416E}"/>
              </a:ext>
            </a:extLst>
          </p:cNvPr>
          <p:cNvSpPr txBox="1"/>
          <p:nvPr/>
        </p:nvSpPr>
        <p:spPr>
          <a:xfrm>
            <a:off x="4789715" y="4241557"/>
            <a:ext cx="138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>
                <a:solidFill>
                  <a:srgbClr val="FF0000"/>
                </a:solidFill>
              </a:rPr>
              <a:t>Editar texto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C660725-057E-0643-3F5C-403B5C09CA73}"/>
              </a:ext>
            </a:extLst>
          </p:cNvPr>
          <p:cNvSpPr txBox="1"/>
          <p:nvPr/>
        </p:nvSpPr>
        <p:spPr>
          <a:xfrm>
            <a:off x="4789715" y="4818499"/>
            <a:ext cx="138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>
                <a:solidFill>
                  <a:srgbClr val="FF0000"/>
                </a:solidFill>
              </a:rPr>
              <a:t>Editar texto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F6773FA-573C-3807-9FD1-EFD5B98F695C}"/>
              </a:ext>
            </a:extLst>
          </p:cNvPr>
          <p:cNvSpPr txBox="1"/>
          <p:nvPr/>
        </p:nvSpPr>
        <p:spPr>
          <a:xfrm>
            <a:off x="1681843" y="6646904"/>
            <a:ext cx="138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>
                <a:solidFill>
                  <a:srgbClr val="FF0000"/>
                </a:solidFill>
              </a:rPr>
              <a:t>Editar texto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8E33AA0-7592-A6E8-4798-E7C025E1B80F}"/>
              </a:ext>
            </a:extLst>
          </p:cNvPr>
          <p:cNvSpPr txBox="1"/>
          <p:nvPr/>
        </p:nvSpPr>
        <p:spPr>
          <a:xfrm>
            <a:off x="4789714" y="5395441"/>
            <a:ext cx="138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>
                <a:solidFill>
                  <a:srgbClr val="FF0000"/>
                </a:solidFill>
              </a:rPr>
              <a:t>Editar texto</a:t>
            </a:r>
          </a:p>
        </p:txBody>
      </p:sp>
    </p:spTree>
    <p:extLst>
      <p:ext uri="{BB962C8B-B14F-4D97-AF65-F5344CB8AC3E}">
        <p14:creationId xmlns:p14="http://schemas.microsoft.com/office/powerpoint/2010/main" val="491354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42</Words>
  <Application>Microsoft Office PowerPoint</Application>
  <PresentationFormat>Carta (216 x 279 mm)</PresentationFormat>
  <Paragraphs>21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VALERIA GONZÁLEZ CANCHOLA</dc:creator>
  <cp:lastModifiedBy>Antonio Ciudad Real Núñez</cp:lastModifiedBy>
  <cp:revision>6</cp:revision>
  <dcterms:created xsi:type="dcterms:W3CDTF">2024-03-10T19:16:58Z</dcterms:created>
  <dcterms:modified xsi:type="dcterms:W3CDTF">2024-03-13T11:41:38Z</dcterms:modified>
</cp:coreProperties>
</file>