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74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07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29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40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71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29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44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6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374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57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96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7CC185-7F59-44D4-A951-01D59CAC72D5}" type="datetimeFigureOut">
              <a:rPr lang="es-MX" smtClean="0"/>
              <a:t>13/03/2024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BA06F0-F78C-4184-BFCC-EBE22C9CC8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840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hild with pink bow and yellow flowers&#10;&#10;Description automatically generated with medium confidence">
            <a:extLst>
              <a:ext uri="{FF2B5EF4-FFF2-40B4-BE49-F238E27FC236}">
                <a16:creationId xmlns:a16="http://schemas.microsoft.com/office/drawing/2014/main" id="{5901E0AE-0BAF-5DA8-8C6D-0F57BF0C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662901-AC61-57B9-56A4-3E38C0F1286B}"/>
              </a:ext>
            </a:extLst>
          </p:cNvPr>
          <p:cNvSpPr txBox="1"/>
          <p:nvPr/>
        </p:nvSpPr>
        <p:spPr>
          <a:xfrm>
            <a:off x="1623526" y="1303442"/>
            <a:ext cx="473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Century Gothic" panose="020B0502020202020204" pitchFamily="34" charset="0"/>
              </a:rPr>
              <a:t>xxxxxxxxxxxxxxxxxx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199852-4758-22C2-4813-F5D49C13DEB6}"/>
              </a:ext>
            </a:extLst>
          </p:cNvPr>
          <p:cNvSpPr txBox="1"/>
          <p:nvPr/>
        </p:nvSpPr>
        <p:spPr>
          <a:xfrm>
            <a:off x="1623525" y="1815438"/>
            <a:ext cx="473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Century Gothic" panose="020B0502020202020204" pitchFamily="34" charset="0"/>
              </a:rPr>
              <a:t>xxxxxxxxxxxxxxxxxx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B2AE7-9ECF-0C29-5644-426ABC47BC85}"/>
              </a:ext>
            </a:extLst>
          </p:cNvPr>
          <p:cNvSpPr txBox="1"/>
          <p:nvPr/>
        </p:nvSpPr>
        <p:spPr>
          <a:xfrm>
            <a:off x="1549894" y="2210793"/>
            <a:ext cx="232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Century Gothic" panose="020B0502020202020204" pitchFamily="34" charset="0"/>
              </a:rPr>
              <a:t>xxxxxxxxxxxxxxxxxx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DB4AA0-FDA4-17D6-A19D-030FBCF3D9D7}"/>
              </a:ext>
            </a:extLst>
          </p:cNvPr>
          <p:cNvSpPr txBox="1"/>
          <p:nvPr/>
        </p:nvSpPr>
        <p:spPr>
          <a:xfrm>
            <a:off x="5201744" y="2317160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Century Gothic" panose="020B0502020202020204" pitchFamily="34" charset="0"/>
              </a:rPr>
              <a:t>xxxx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72AE4-90C0-F2A6-CA16-E0BC8374505A}"/>
              </a:ext>
            </a:extLst>
          </p:cNvPr>
          <p:cNvSpPr txBox="1"/>
          <p:nvPr/>
        </p:nvSpPr>
        <p:spPr>
          <a:xfrm>
            <a:off x="4953452" y="3284885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Century Gothic" panose="020B0502020202020204" pitchFamily="34" charset="0"/>
              </a:rPr>
              <a:t>xxxx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A6ACA-CC4C-F9DB-3EC3-B07F664600B0}"/>
              </a:ext>
            </a:extLst>
          </p:cNvPr>
          <p:cNvSpPr txBox="1"/>
          <p:nvPr/>
        </p:nvSpPr>
        <p:spPr>
          <a:xfrm>
            <a:off x="4934964" y="3981547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Century Gothic" panose="020B0502020202020204" pitchFamily="34" charset="0"/>
              </a:rPr>
              <a:t>xxxx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8D722B-B274-C1A3-763D-E39EBDF2D9C1}"/>
              </a:ext>
            </a:extLst>
          </p:cNvPr>
          <p:cNvSpPr txBox="1"/>
          <p:nvPr/>
        </p:nvSpPr>
        <p:spPr>
          <a:xfrm>
            <a:off x="4934964" y="4752725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Century Gothic" panose="020B0502020202020204" pitchFamily="34" charset="0"/>
              </a:rPr>
              <a:t>xxxx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68BE6-6A79-6304-C69B-C371051E1F87}"/>
              </a:ext>
            </a:extLst>
          </p:cNvPr>
          <p:cNvSpPr txBox="1"/>
          <p:nvPr/>
        </p:nvSpPr>
        <p:spPr>
          <a:xfrm>
            <a:off x="4916476" y="5449387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Century Gothic" panose="020B0502020202020204" pitchFamily="34" charset="0"/>
              </a:rPr>
              <a:t>xxxx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26EEF5-6DC8-30A1-632C-FDBE6F2CA842}"/>
              </a:ext>
            </a:extLst>
          </p:cNvPr>
          <p:cNvSpPr txBox="1"/>
          <p:nvPr/>
        </p:nvSpPr>
        <p:spPr>
          <a:xfrm>
            <a:off x="2407869" y="6269607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Century Gothic" panose="020B0502020202020204" pitchFamily="34" charset="0"/>
              </a:rPr>
              <a:t>xxxx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AF8FB3-D9DD-D84C-5583-346A18F26453}"/>
              </a:ext>
            </a:extLst>
          </p:cNvPr>
          <p:cNvSpPr txBox="1"/>
          <p:nvPr/>
        </p:nvSpPr>
        <p:spPr>
          <a:xfrm>
            <a:off x="602967" y="7326437"/>
            <a:ext cx="3390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>
                <a:latin typeface="Century Gothic" panose="020B0502020202020204" pitchFamily="34" charset="0"/>
              </a:rPr>
              <a:t>xxxxxxxxxxxxxxxxxxxxxxxxxxxxxxxxxxxxxxxxxxx</a:t>
            </a:r>
            <a:endParaRPr lang="es-MX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school schedule&#10;&#10;Description automatically generated">
            <a:extLst>
              <a:ext uri="{FF2B5EF4-FFF2-40B4-BE49-F238E27FC236}">
                <a16:creationId xmlns:a16="http://schemas.microsoft.com/office/drawing/2014/main" id="{3F3A2FC0-013F-3B79-91C9-67EBF04A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" y="0"/>
            <a:ext cx="6858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541E8-362D-4161-D3A4-69C5A4D4BD85}"/>
              </a:ext>
            </a:extLst>
          </p:cNvPr>
          <p:cNvSpPr txBox="1"/>
          <p:nvPr/>
        </p:nvSpPr>
        <p:spPr>
          <a:xfrm>
            <a:off x="1623526" y="1303442"/>
            <a:ext cx="473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Century Gothic" panose="020B0502020202020204" pitchFamily="34" charset="0"/>
              </a:rPr>
              <a:t>xxxxxxxxxxxxxxxxxx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0D210-158C-F2CF-C89B-4786D83F57E8}"/>
              </a:ext>
            </a:extLst>
          </p:cNvPr>
          <p:cNvSpPr txBox="1"/>
          <p:nvPr/>
        </p:nvSpPr>
        <p:spPr>
          <a:xfrm>
            <a:off x="2118049" y="1947828"/>
            <a:ext cx="473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Century Gothic" panose="020B0502020202020204" pitchFamily="34" charset="0"/>
              </a:rPr>
              <a:t>xxxxxxxxxxxxxxxxxx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FE4D1-E04E-0572-8544-C56C68EBF535}"/>
              </a:ext>
            </a:extLst>
          </p:cNvPr>
          <p:cNvSpPr txBox="1"/>
          <p:nvPr/>
        </p:nvSpPr>
        <p:spPr>
          <a:xfrm>
            <a:off x="1549894" y="2210793"/>
            <a:ext cx="232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Century Gothic" panose="020B0502020202020204" pitchFamily="34" charset="0"/>
              </a:rPr>
              <a:t>xxxxxxxxxxxxxxxxxx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C9A82-7173-412A-17A7-6DF6BE5B3AAB}"/>
              </a:ext>
            </a:extLst>
          </p:cNvPr>
          <p:cNvSpPr txBox="1"/>
          <p:nvPr/>
        </p:nvSpPr>
        <p:spPr>
          <a:xfrm>
            <a:off x="5201744" y="2317160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Century Gothic" panose="020B0502020202020204" pitchFamily="34" charset="0"/>
              </a:rPr>
              <a:t>xxxx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E0A7D-D449-0028-0FE0-D38EE23A30A8}"/>
              </a:ext>
            </a:extLst>
          </p:cNvPr>
          <p:cNvSpPr txBox="1"/>
          <p:nvPr/>
        </p:nvSpPr>
        <p:spPr>
          <a:xfrm>
            <a:off x="4953452" y="3284885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Century Gothic" panose="020B0502020202020204" pitchFamily="34" charset="0"/>
              </a:rPr>
              <a:t>xxxx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6D244-0B68-AAA7-5D08-3809D869517B}"/>
              </a:ext>
            </a:extLst>
          </p:cNvPr>
          <p:cNvSpPr txBox="1"/>
          <p:nvPr/>
        </p:nvSpPr>
        <p:spPr>
          <a:xfrm>
            <a:off x="4934964" y="3981547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Century Gothic" panose="020B0502020202020204" pitchFamily="34" charset="0"/>
              </a:rPr>
              <a:t>xxxx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F0F74-4715-7A43-0A47-C467B7A0B266}"/>
              </a:ext>
            </a:extLst>
          </p:cNvPr>
          <p:cNvSpPr txBox="1"/>
          <p:nvPr/>
        </p:nvSpPr>
        <p:spPr>
          <a:xfrm>
            <a:off x="4934964" y="4752725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Century Gothic" panose="020B0502020202020204" pitchFamily="34" charset="0"/>
              </a:rPr>
              <a:t>xxxx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7B84A-4C33-358C-ED8F-F4A6C2F83738}"/>
              </a:ext>
            </a:extLst>
          </p:cNvPr>
          <p:cNvSpPr txBox="1"/>
          <p:nvPr/>
        </p:nvSpPr>
        <p:spPr>
          <a:xfrm>
            <a:off x="4916476" y="5449387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Century Gothic" panose="020B0502020202020204" pitchFamily="34" charset="0"/>
              </a:rPr>
              <a:t>xxxx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9B027-84D7-3D16-13FF-D9E265EB8921}"/>
              </a:ext>
            </a:extLst>
          </p:cNvPr>
          <p:cNvSpPr txBox="1"/>
          <p:nvPr/>
        </p:nvSpPr>
        <p:spPr>
          <a:xfrm>
            <a:off x="2407869" y="6269607"/>
            <a:ext cx="11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latin typeface="Century Gothic" panose="020B0502020202020204" pitchFamily="34" charset="0"/>
              </a:rPr>
              <a:t>xxxx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CDFBC-8EC6-5783-42FB-C455D9C17D3F}"/>
              </a:ext>
            </a:extLst>
          </p:cNvPr>
          <p:cNvSpPr txBox="1"/>
          <p:nvPr/>
        </p:nvSpPr>
        <p:spPr>
          <a:xfrm>
            <a:off x="602967" y="7326437"/>
            <a:ext cx="3390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>
                <a:latin typeface="Century Gothic" panose="020B0502020202020204" pitchFamily="34" charset="0"/>
              </a:rPr>
              <a:t>xxxxxxxxxxxxxxxxxxxxxxxxxxxxxxxxxxxxxxxxxxx</a:t>
            </a:r>
            <a:endParaRPr lang="es-MX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20</Words>
  <Application>Microsoft Office PowerPoint</Application>
  <PresentationFormat>Carta (216 x 279 mm)</PresentationFormat>
  <Paragraphs>20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Century Gothic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VALERIA GONZÁLEZ CANCHOLA</dc:creator>
  <cp:lastModifiedBy>Antonio Ciudad Real Núñez</cp:lastModifiedBy>
  <cp:revision>5</cp:revision>
  <dcterms:created xsi:type="dcterms:W3CDTF">2024-03-10T19:16:58Z</dcterms:created>
  <dcterms:modified xsi:type="dcterms:W3CDTF">2024-03-13T11:41:23Z</dcterms:modified>
</cp:coreProperties>
</file>