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8183563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145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3767" y="1122363"/>
            <a:ext cx="6956029" cy="2387600"/>
          </a:xfrm>
        </p:spPr>
        <p:txBody>
          <a:bodyPr anchor="b"/>
          <a:lstStyle>
            <a:lvl1pPr algn="ctr">
              <a:defRPr sz="537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2946" y="3602038"/>
            <a:ext cx="6137672" cy="1655762"/>
          </a:xfrm>
        </p:spPr>
        <p:txBody>
          <a:bodyPr/>
          <a:lstStyle>
            <a:lvl1pPr marL="0" indent="0" algn="ctr">
              <a:buNone/>
              <a:defRPr sz="2148"/>
            </a:lvl1pPr>
            <a:lvl2pPr marL="409194" indent="0" algn="ctr">
              <a:buNone/>
              <a:defRPr sz="1790"/>
            </a:lvl2pPr>
            <a:lvl3pPr marL="818388" indent="0" algn="ctr">
              <a:buNone/>
              <a:defRPr sz="1611"/>
            </a:lvl3pPr>
            <a:lvl4pPr marL="1227582" indent="0" algn="ctr">
              <a:buNone/>
              <a:defRPr sz="1432"/>
            </a:lvl4pPr>
            <a:lvl5pPr marL="1636776" indent="0" algn="ctr">
              <a:buNone/>
              <a:defRPr sz="1432"/>
            </a:lvl5pPr>
            <a:lvl6pPr marL="2045970" indent="0" algn="ctr">
              <a:buNone/>
              <a:defRPr sz="1432"/>
            </a:lvl6pPr>
            <a:lvl7pPr marL="2455164" indent="0" algn="ctr">
              <a:buNone/>
              <a:defRPr sz="1432"/>
            </a:lvl7pPr>
            <a:lvl8pPr marL="2864358" indent="0" algn="ctr">
              <a:buNone/>
              <a:defRPr sz="1432"/>
            </a:lvl8pPr>
            <a:lvl9pPr marL="3273552" indent="0" algn="ctr">
              <a:buNone/>
              <a:defRPr sz="1432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8C0A4-5A50-4DE9-9232-F234B46E2C57}" type="datetimeFigureOut">
              <a:rPr lang="es-ES" smtClean="0"/>
              <a:t>25/01/2024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F3966-3CBC-4967-A3E1-9387F4ABAE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8290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8C0A4-5A50-4DE9-9232-F234B46E2C57}" type="datetimeFigureOut">
              <a:rPr lang="es-ES" smtClean="0"/>
              <a:t>25/01/2024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F3966-3CBC-4967-A3E1-9387F4ABAE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3082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56363" y="365125"/>
            <a:ext cx="1764581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2620" y="365125"/>
            <a:ext cx="5191448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8C0A4-5A50-4DE9-9232-F234B46E2C57}" type="datetimeFigureOut">
              <a:rPr lang="es-ES" smtClean="0"/>
              <a:t>25/01/2024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F3966-3CBC-4967-A3E1-9387F4ABAE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6671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8C0A4-5A50-4DE9-9232-F234B46E2C57}" type="datetimeFigureOut">
              <a:rPr lang="es-ES" smtClean="0"/>
              <a:t>25/01/2024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F3966-3CBC-4967-A3E1-9387F4ABAE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3381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358" y="1709740"/>
            <a:ext cx="7058323" cy="2852737"/>
          </a:xfrm>
        </p:spPr>
        <p:txBody>
          <a:bodyPr anchor="b"/>
          <a:lstStyle>
            <a:lvl1pPr>
              <a:defRPr sz="537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8358" y="4589465"/>
            <a:ext cx="7058323" cy="1500187"/>
          </a:xfrm>
        </p:spPr>
        <p:txBody>
          <a:bodyPr/>
          <a:lstStyle>
            <a:lvl1pPr marL="0" indent="0">
              <a:buNone/>
              <a:defRPr sz="2148">
                <a:solidFill>
                  <a:schemeClr val="tx1"/>
                </a:solidFill>
              </a:defRPr>
            </a:lvl1pPr>
            <a:lvl2pPr marL="409194" indent="0">
              <a:buNone/>
              <a:defRPr sz="1790">
                <a:solidFill>
                  <a:schemeClr val="tx1">
                    <a:tint val="75000"/>
                  </a:schemeClr>
                </a:solidFill>
              </a:defRPr>
            </a:lvl2pPr>
            <a:lvl3pPr marL="818388" indent="0">
              <a:buNone/>
              <a:defRPr sz="1611">
                <a:solidFill>
                  <a:schemeClr val="tx1">
                    <a:tint val="75000"/>
                  </a:schemeClr>
                </a:solidFill>
              </a:defRPr>
            </a:lvl3pPr>
            <a:lvl4pPr marL="1227582" indent="0">
              <a:buNone/>
              <a:defRPr sz="1432">
                <a:solidFill>
                  <a:schemeClr val="tx1">
                    <a:tint val="75000"/>
                  </a:schemeClr>
                </a:solidFill>
              </a:defRPr>
            </a:lvl4pPr>
            <a:lvl5pPr marL="1636776" indent="0">
              <a:buNone/>
              <a:defRPr sz="1432">
                <a:solidFill>
                  <a:schemeClr val="tx1">
                    <a:tint val="75000"/>
                  </a:schemeClr>
                </a:solidFill>
              </a:defRPr>
            </a:lvl5pPr>
            <a:lvl6pPr marL="2045970" indent="0">
              <a:buNone/>
              <a:defRPr sz="1432">
                <a:solidFill>
                  <a:schemeClr val="tx1">
                    <a:tint val="75000"/>
                  </a:schemeClr>
                </a:solidFill>
              </a:defRPr>
            </a:lvl6pPr>
            <a:lvl7pPr marL="2455164" indent="0">
              <a:buNone/>
              <a:defRPr sz="1432">
                <a:solidFill>
                  <a:schemeClr val="tx1">
                    <a:tint val="75000"/>
                  </a:schemeClr>
                </a:solidFill>
              </a:defRPr>
            </a:lvl7pPr>
            <a:lvl8pPr marL="2864358" indent="0">
              <a:buNone/>
              <a:defRPr sz="1432">
                <a:solidFill>
                  <a:schemeClr val="tx1">
                    <a:tint val="75000"/>
                  </a:schemeClr>
                </a:solidFill>
              </a:defRPr>
            </a:lvl8pPr>
            <a:lvl9pPr marL="3273552" indent="0">
              <a:buNone/>
              <a:defRPr sz="143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8C0A4-5A50-4DE9-9232-F234B46E2C57}" type="datetimeFigureOut">
              <a:rPr lang="es-ES" smtClean="0"/>
              <a:t>25/01/2024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F3966-3CBC-4967-A3E1-9387F4ABAE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0633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2620" y="1825625"/>
            <a:ext cx="3478014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42929" y="1825625"/>
            <a:ext cx="3478014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8C0A4-5A50-4DE9-9232-F234B46E2C57}" type="datetimeFigureOut">
              <a:rPr lang="es-ES" smtClean="0"/>
              <a:t>25/01/2024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F3966-3CBC-4967-A3E1-9387F4ABAE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7858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686" y="365127"/>
            <a:ext cx="7058323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3687" y="1681163"/>
            <a:ext cx="3462030" cy="823912"/>
          </a:xfrm>
        </p:spPr>
        <p:txBody>
          <a:bodyPr anchor="b"/>
          <a:lstStyle>
            <a:lvl1pPr marL="0" indent="0">
              <a:buNone/>
              <a:defRPr sz="2148" b="1"/>
            </a:lvl1pPr>
            <a:lvl2pPr marL="409194" indent="0">
              <a:buNone/>
              <a:defRPr sz="1790" b="1"/>
            </a:lvl2pPr>
            <a:lvl3pPr marL="818388" indent="0">
              <a:buNone/>
              <a:defRPr sz="1611" b="1"/>
            </a:lvl3pPr>
            <a:lvl4pPr marL="1227582" indent="0">
              <a:buNone/>
              <a:defRPr sz="1432" b="1"/>
            </a:lvl4pPr>
            <a:lvl5pPr marL="1636776" indent="0">
              <a:buNone/>
              <a:defRPr sz="1432" b="1"/>
            </a:lvl5pPr>
            <a:lvl6pPr marL="2045970" indent="0">
              <a:buNone/>
              <a:defRPr sz="1432" b="1"/>
            </a:lvl6pPr>
            <a:lvl7pPr marL="2455164" indent="0">
              <a:buNone/>
              <a:defRPr sz="1432" b="1"/>
            </a:lvl7pPr>
            <a:lvl8pPr marL="2864358" indent="0">
              <a:buNone/>
              <a:defRPr sz="1432" b="1"/>
            </a:lvl8pPr>
            <a:lvl9pPr marL="3273552" indent="0">
              <a:buNone/>
              <a:defRPr sz="1432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687" y="2505075"/>
            <a:ext cx="346203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42929" y="1681163"/>
            <a:ext cx="3479080" cy="823912"/>
          </a:xfrm>
        </p:spPr>
        <p:txBody>
          <a:bodyPr anchor="b"/>
          <a:lstStyle>
            <a:lvl1pPr marL="0" indent="0">
              <a:buNone/>
              <a:defRPr sz="2148" b="1"/>
            </a:lvl1pPr>
            <a:lvl2pPr marL="409194" indent="0">
              <a:buNone/>
              <a:defRPr sz="1790" b="1"/>
            </a:lvl2pPr>
            <a:lvl3pPr marL="818388" indent="0">
              <a:buNone/>
              <a:defRPr sz="1611" b="1"/>
            </a:lvl3pPr>
            <a:lvl4pPr marL="1227582" indent="0">
              <a:buNone/>
              <a:defRPr sz="1432" b="1"/>
            </a:lvl4pPr>
            <a:lvl5pPr marL="1636776" indent="0">
              <a:buNone/>
              <a:defRPr sz="1432" b="1"/>
            </a:lvl5pPr>
            <a:lvl6pPr marL="2045970" indent="0">
              <a:buNone/>
              <a:defRPr sz="1432" b="1"/>
            </a:lvl6pPr>
            <a:lvl7pPr marL="2455164" indent="0">
              <a:buNone/>
              <a:defRPr sz="1432" b="1"/>
            </a:lvl7pPr>
            <a:lvl8pPr marL="2864358" indent="0">
              <a:buNone/>
              <a:defRPr sz="1432" b="1"/>
            </a:lvl8pPr>
            <a:lvl9pPr marL="3273552" indent="0">
              <a:buNone/>
              <a:defRPr sz="1432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42929" y="2505075"/>
            <a:ext cx="347908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8C0A4-5A50-4DE9-9232-F234B46E2C57}" type="datetimeFigureOut">
              <a:rPr lang="es-ES" smtClean="0"/>
              <a:t>25/01/2024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F3966-3CBC-4967-A3E1-9387F4ABAE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9359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8C0A4-5A50-4DE9-9232-F234B46E2C57}" type="datetimeFigureOut">
              <a:rPr lang="es-ES" smtClean="0"/>
              <a:t>25/01/2024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F3966-3CBC-4967-A3E1-9387F4ABAE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0348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8C0A4-5A50-4DE9-9232-F234B46E2C57}" type="datetimeFigureOut">
              <a:rPr lang="es-ES" smtClean="0"/>
              <a:t>25/01/2024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F3966-3CBC-4967-A3E1-9387F4ABAE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8999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686" y="457200"/>
            <a:ext cx="2639412" cy="1600200"/>
          </a:xfrm>
        </p:spPr>
        <p:txBody>
          <a:bodyPr anchor="b"/>
          <a:lstStyle>
            <a:lvl1pPr>
              <a:defRPr sz="286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9080" y="987427"/>
            <a:ext cx="4142929" cy="4873625"/>
          </a:xfrm>
        </p:spPr>
        <p:txBody>
          <a:bodyPr/>
          <a:lstStyle>
            <a:lvl1pPr>
              <a:defRPr sz="2864"/>
            </a:lvl1pPr>
            <a:lvl2pPr>
              <a:defRPr sz="2506"/>
            </a:lvl2pPr>
            <a:lvl3pPr>
              <a:defRPr sz="2148"/>
            </a:lvl3pPr>
            <a:lvl4pPr>
              <a:defRPr sz="1790"/>
            </a:lvl4pPr>
            <a:lvl5pPr>
              <a:defRPr sz="1790"/>
            </a:lvl5pPr>
            <a:lvl6pPr>
              <a:defRPr sz="1790"/>
            </a:lvl6pPr>
            <a:lvl7pPr>
              <a:defRPr sz="1790"/>
            </a:lvl7pPr>
            <a:lvl8pPr>
              <a:defRPr sz="1790"/>
            </a:lvl8pPr>
            <a:lvl9pPr>
              <a:defRPr sz="179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3686" y="2057400"/>
            <a:ext cx="2639412" cy="3811588"/>
          </a:xfrm>
        </p:spPr>
        <p:txBody>
          <a:bodyPr/>
          <a:lstStyle>
            <a:lvl1pPr marL="0" indent="0">
              <a:buNone/>
              <a:defRPr sz="1432"/>
            </a:lvl1pPr>
            <a:lvl2pPr marL="409194" indent="0">
              <a:buNone/>
              <a:defRPr sz="1253"/>
            </a:lvl2pPr>
            <a:lvl3pPr marL="818388" indent="0">
              <a:buNone/>
              <a:defRPr sz="1074"/>
            </a:lvl3pPr>
            <a:lvl4pPr marL="1227582" indent="0">
              <a:buNone/>
              <a:defRPr sz="895"/>
            </a:lvl4pPr>
            <a:lvl5pPr marL="1636776" indent="0">
              <a:buNone/>
              <a:defRPr sz="895"/>
            </a:lvl5pPr>
            <a:lvl6pPr marL="2045970" indent="0">
              <a:buNone/>
              <a:defRPr sz="895"/>
            </a:lvl6pPr>
            <a:lvl7pPr marL="2455164" indent="0">
              <a:buNone/>
              <a:defRPr sz="895"/>
            </a:lvl7pPr>
            <a:lvl8pPr marL="2864358" indent="0">
              <a:buNone/>
              <a:defRPr sz="895"/>
            </a:lvl8pPr>
            <a:lvl9pPr marL="3273552" indent="0">
              <a:buNone/>
              <a:defRPr sz="89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8C0A4-5A50-4DE9-9232-F234B46E2C57}" type="datetimeFigureOut">
              <a:rPr lang="es-ES" smtClean="0"/>
              <a:t>25/01/2024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F3966-3CBC-4967-A3E1-9387F4ABAE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1446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686" y="457200"/>
            <a:ext cx="2639412" cy="1600200"/>
          </a:xfrm>
        </p:spPr>
        <p:txBody>
          <a:bodyPr anchor="b"/>
          <a:lstStyle>
            <a:lvl1pPr>
              <a:defRPr sz="286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479080" y="987427"/>
            <a:ext cx="4142929" cy="4873625"/>
          </a:xfrm>
        </p:spPr>
        <p:txBody>
          <a:bodyPr anchor="t"/>
          <a:lstStyle>
            <a:lvl1pPr marL="0" indent="0">
              <a:buNone/>
              <a:defRPr sz="2864"/>
            </a:lvl1pPr>
            <a:lvl2pPr marL="409194" indent="0">
              <a:buNone/>
              <a:defRPr sz="2506"/>
            </a:lvl2pPr>
            <a:lvl3pPr marL="818388" indent="0">
              <a:buNone/>
              <a:defRPr sz="2148"/>
            </a:lvl3pPr>
            <a:lvl4pPr marL="1227582" indent="0">
              <a:buNone/>
              <a:defRPr sz="1790"/>
            </a:lvl4pPr>
            <a:lvl5pPr marL="1636776" indent="0">
              <a:buNone/>
              <a:defRPr sz="1790"/>
            </a:lvl5pPr>
            <a:lvl6pPr marL="2045970" indent="0">
              <a:buNone/>
              <a:defRPr sz="1790"/>
            </a:lvl6pPr>
            <a:lvl7pPr marL="2455164" indent="0">
              <a:buNone/>
              <a:defRPr sz="1790"/>
            </a:lvl7pPr>
            <a:lvl8pPr marL="2864358" indent="0">
              <a:buNone/>
              <a:defRPr sz="1790"/>
            </a:lvl8pPr>
            <a:lvl9pPr marL="3273552" indent="0">
              <a:buNone/>
              <a:defRPr sz="179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3686" y="2057400"/>
            <a:ext cx="2639412" cy="3811588"/>
          </a:xfrm>
        </p:spPr>
        <p:txBody>
          <a:bodyPr/>
          <a:lstStyle>
            <a:lvl1pPr marL="0" indent="0">
              <a:buNone/>
              <a:defRPr sz="1432"/>
            </a:lvl1pPr>
            <a:lvl2pPr marL="409194" indent="0">
              <a:buNone/>
              <a:defRPr sz="1253"/>
            </a:lvl2pPr>
            <a:lvl3pPr marL="818388" indent="0">
              <a:buNone/>
              <a:defRPr sz="1074"/>
            </a:lvl3pPr>
            <a:lvl4pPr marL="1227582" indent="0">
              <a:buNone/>
              <a:defRPr sz="895"/>
            </a:lvl4pPr>
            <a:lvl5pPr marL="1636776" indent="0">
              <a:buNone/>
              <a:defRPr sz="895"/>
            </a:lvl5pPr>
            <a:lvl6pPr marL="2045970" indent="0">
              <a:buNone/>
              <a:defRPr sz="895"/>
            </a:lvl6pPr>
            <a:lvl7pPr marL="2455164" indent="0">
              <a:buNone/>
              <a:defRPr sz="895"/>
            </a:lvl7pPr>
            <a:lvl8pPr marL="2864358" indent="0">
              <a:buNone/>
              <a:defRPr sz="895"/>
            </a:lvl8pPr>
            <a:lvl9pPr marL="3273552" indent="0">
              <a:buNone/>
              <a:defRPr sz="89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8C0A4-5A50-4DE9-9232-F234B46E2C57}" type="datetimeFigureOut">
              <a:rPr lang="es-ES" smtClean="0"/>
              <a:t>25/01/2024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F3966-3CBC-4967-A3E1-9387F4ABAE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3251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2620" y="365127"/>
            <a:ext cx="705832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2620" y="1825625"/>
            <a:ext cx="705832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620" y="6356352"/>
            <a:ext cx="18413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7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8C0A4-5A50-4DE9-9232-F234B46E2C57}" type="datetimeFigureOut">
              <a:rPr lang="es-ES" smtClean="0"/>
              <a:t>25/01/2024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10805" y="6356352"/>
            <a:ext cx="27619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7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79641" y="6356352"/>
            <a:ext cx="18413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7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F3966-3CBC-4967-A3E1-9387F4ABAE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6500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818388" rtl="0" eaLnBrk="1" latinLnBrk="0" hangingPunct="1">
        <a:lnSpc>
          <a:spcPct val="90000"/>
        </a:lnSpc>
        <a:spcBef>
          <a:spcPct val="0"/>
        </a:spcBef>
        <a:buNone/>
        <a:defRPr sz="393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4597" indent="-204597" algn="l" defTabSz="818388" rtl="0" eaLnBrk="1" latinLnBrk="0" hangingPunct="1">
        <a:lnSpc>
          <a:spcPct val="90000"/>
        </a:lnSpc>
        <a:spcBef>
          <a:spcPts val="895"/>
        </a:spcBef>
        <a:buFont typeface="Arial" panose="020B0604020202020204" pitchFamily="34" charset="0"/>
        <a:buChar char="•"/>
        <a:defRPr sz="2506" kern="1200">
          <a:solidFill>
            <a:schemeClr val="tx1"/>
          </a:solidFill>
          <a:latin typeface="+mn-lt"/>
          <a:ea typeface="+mn-ea"/>
          <a:cs typeface="+mn-cs"/>
        </a:defRPr>
      </a:lvl1pPr>
      <a:lvl2pPr marL="613791" indent="-204597" algn="l" defTabSz="818388" rtl="0" eaLnBrk="1" latinLnBrk="0" hangingPunct="1">
        <a:lnSpc>
          <a:spcPct val="90000"/>
        </a:lnSpc>
        <a:spcBef>
          <a:spcPts val="447"/>
        </a:spcBef>
        <a:buFont typeface="Arial" panose="020B0604020202020204" pitchFamily="34" charset="0"/>
        <a:buChar char="•"/>
        <a:defRPr sz="2148" kern="1200">
          <a:solidFill>
            <a:schemeClr val="tx1"/>
          </a:solidFill>
          <a:latin typeface="+mn-lt"/>
          <a:ea typeface="+mn-ea"/>
          <a:cs typeface="+mn-cs"/>
        </a:defRPr>
      </a:lvl2pPr>
      <a:lvl3pPr marL="1022985" indent="-204597" algn="l" defTabSz="818388" rtl="0" eaLnBrk="1" latinLnBrk="0" hangingPunct="1">
        <a:lnSpc>
          <a:spcPct val="90000"/>
        </a:lnSpc>
        <a:spcBef>
          <a:spcPts val="447"/>
        </a:spcBef>
        <a:buFont typeface="Arial" panose="020B0604020202020204" pitchFamily="34" charset="0"/>
        <a:buChar char="•"/>
        <a:defRPr sz="1790" kern="1200">
          <a:solidFill>
            <a:schemeClr val="tx1"/>
          </a:solidFill>
          <a:latin typeface="+mn-lt"/>
          <a:ea typeface="+mn-ea"/>
          <a:cs typeface="+mn-cs"/>
        </a:defRPr>
      </a:lvl3pPr>
      <a:lvl4pPr marL="1432179" indent="-204597" algn="l" defTabSz="818388" rtl="0" eaLnBrk="1" latinLnBrk="0" hangingPunct="1">
        <a:lnSpc>
          <a:spcPct val="90000"/>
        </a:lnSpc>
        <a:spcBef>
          <a:spcPts val="447"/>
        </a:spcBef>
        <a:buFont typeface="Arial" panose="020B0604020202020204" pitchFamily="34" charset="0"/>
        <a:buChar char="•"/>
        <a:defRPr sz="1611" kern="1200">
          <a:solidFill>
            <a:schemeClr val="tx1"/>
          </a:solidFill>
          <a:latin typeface="+mn-lt"/>
          <a:ea typeface="+mn-ea"/>
          <a:cs typeface="+mn-cs"/>
        </a:defRPr>
      </a:lvl4pPr>
      <a:lvl5pPr marL="1841373" indent="-204597" algn="l" defTabSz="818388" rtl="0" eaLnBrk="1" latinLnBrk="0" hangingPunct="1">
        <a:lnSpc>
          <a:spcPct val="90000"/>
        </a:lnSpc>
        <a:spcBef>
          <a:spcPts val="447"/>
        </a:spcBef>
        <a:buFont typeface="Arial" panose="020B0604020202020204" pitchFamily="34" charset="0"/>
        <a:buChar char="•"/>
        <a:defRPr sz="1611" kern="1200">
          <a:solidFill>
            <a:schemeClr val="tx1"/>
          </a:solidFill>
          <a:latin typeface="+mn-lt"/>
          <a:ea typeface="+mn-ea"/>
          <a:cs typeface="+mn-cs"/>
        </a:defRPr>
      </a:lvl5pPr>
      <a:lvl6pPr marL="2250567" indent="-204597" algn="l" defTabSz="818388" rtl="0" eaLnBrk="1" latinLnBrk="0" hangingPunct="1">
        <a:lnSpc>
          <a:spcPct val="90000"/>
        </a:lnSpc>
        <a:spcBef>
          <a:spcPts val="447"/>
        </a:spcBef>
        <a:buFont typeface="Arial" panose="020B0604020202020204" pitchFamily="34" charset="0"/>
        <a:buChar char="•"/>
        <a:defRPr sz="1611" kern="1200">
          <a:solidFill>
            <a:schemeClr val="tx1"/>
          </a:solidFill>
          <a:latin typeface="+mn-lt"/>
          <a:ea typeface="+mn-ea"/>
          <a:cs typeface="+mn-cs"/>
        </a:defRPr>
      </a:lvl6pPr>
      <a:lvl7pPr marL="2659761" indent="-204597" algn="l" defTabSz="818388" rtl="0" eaLnBrk="1" latinLnBrk="0" hangingPunct="1">
        <a:lnSpc>
          <a:spcPct val="90000"/>
        </a:lnSpc>
        <a:spcBef>
          <a:spcPts val="447"/>
        </a:spcBef>
        <a:buFont typeface="Arial" panose="020B0604020202020204" pitchFamily="34" charset="0"/>
        <a:buChar char="•"/>
        <a:defRPr sz="1611" kern="1200">
          <a:solidFill>
            <a:schemeClr val="tx1"/>
          </a:solidFill>
          <a:latin typeface="+mn-lt"/>
          <a:ea typeface="+mn-ea"/>
          <a:cs typeface="+mn-cs"/>
        </a:defRPr>
      </a:lvl7pPr>
      <a:lvl8pPr marL="3068955" indent="-204597" algn="l" defTabSz="818388" rtl="0" eaLnBrk="1" latinLnBrk="0" hangingPunct="1">
        <a:lnSpc>
          <a:spcPct val="90000"/>
        </a:lnSpc>
        <a:spcBef>
          <a:spcPts val="447"/>
        </a:spcBef>
        <a:buFont typeface="Arial" panose="020B0604020202020204" pitchFamily="34" charset="0"/>
        <a:buChar char="•"/>
        <a:defRPr sz="1611" kern="1200">
          <a:solidFill>
            <a:schemeClr val="tx1"/>
          </a:solidFill>
          <a:latin typeface="+mn-lt"/>
          <a:ea typeface="+mn-ea"/>
          <a:cs typeface="+mn-cs"/>
        </a:defRPr>
      </a:lvl8pPr>
      <a:lvl9pPr marL="3478149" indent="-204597" algn="l" defTabSz="818388" rtl="0" eaLnBrk="1" latinLnBrk="0" hangingPunct="1">
        <a:lnSpc>
          <a:spcPct val="90000"/>
        </a:lnSpc>
        <a:spcBef>
          <a:spcPts val="447"/>
        </a:spcBef>
        <a:buFont typeface="Arial" panose="020B0604020202020204" pitchFamily="34" charset="0"/>
        <a:buChar char="•"/>
        <a:defRPr sz="161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8388" rtl="0" eaLnBrk="1" latinLnBrk="0" hangingPunct="1">
        <a:defRPr sz="1611" kern="1200">
          <a:solidFill>
            <a:schemeClr val="tx1"/>
          </a:solidFill>
          <a:latin typeface="+mn-lt"/>
          <a:ea typeface="+mn-ea"/>
          <a:cs typeface="+mn-cs"/>
        </a:defRPr>
      </a:lvl1pPr>
      <a:lvl2pPr marL="409194" algn="l" defTabSz="818388" rtl="0" eaLnBrk="1" latinLnBrk="0" hangingPunct="1">
        <a:defRPr sz="1611" kern="1200">
          <a:solidFill>
            <a:schemeClr val="tx1"/>
          </a:solidFill>
          <a:latin typeface="+mn-lt"/>
          <a:ea typeface="+mn-ea"/>
          <a:cs typeface="+mn-cs"/>
        </a:defRPr>
      </a:lvl2pPr>
      <a:lvl3pPr marL="818388" algn="l" defTabSz="818388" rtl="0" eaLnBrk="1" latinLnBrk="0" hangingPunct="1">
        <a:defRPr sz="1611" kern="1200">
          <a:solidFill>
            <a:schemeClr val="tx1"/>
          </a:solidFill>
          <a:latin typeface="+mn-lt"/>
          <a:ea typeface="+mn-ea"/>
          <a:cs typeface="+mn-cs"/>
        </a:defRPr>
      </a:lvl3pPr>
      <a:lvl4pPr marL="1227582" algn="l" defTabSz="818388" rtl="0" eaLnBrk="1" latinLnBrk="0" hangingPunct="1">
        <a:defRPr sz="1611" kern="1200">
          <a:solidFill>
            <a:schemeClr val="tx1"/>
          </a:solidFill>
          <a:latin typeface="+mn-lt"/>
          <a:ea typeface="+mn-ea"/>
          <a:cs typeface="+mn-cs"/>
        </a:defRPr>
      </a:lvl4pPr>
      <a:lvl5pPr marL="1636776" algn="l" defTabSz="818388" rtl="0" eaLnBrk="1" latinLnBrk="0" hangingPunct="1">
        <a:defRPr sz="1611" kern="1200">
          <a:solidFill>
            <a:schemeClr val="tx1"/>
          </a:solidFill>
          <a:latin typeface="+mn-lt"/>
          <a:ea typeface="+mn-ea"/>
          <a:cs typeface="+mn-cs"/>
        </a:defRPr>
      </a:lvl5pPr>
      <a:lvl6pPr marL="2045970" algn="l" defTabSz="818388" rtl="0" eaLnBrk="1" latinLnBrk="0" hangingPunct="1">
        <a:defRPr sz="1611" kern="1200">
          <a:solidFill>
            <a:schemeClr val="tx1"/>
          </a:solidFill>
          <a:latin typeface="+mn-lt"/>
          <a:ea typeface="+mn-ea"/>
          <a:cs typeface="+mn-cs"/>
        </a:defRPr>
      </a:lvl6pPr>
      <a:lvl7pPr marL="2455164" algn="l" defTabSz="818388" rtl="0" eaLnBrk="1" latinLnBrk="0" hangingPunct="1">
        <a:defRPr sz="1611" kern="1200">
          <a:solidFill>
            <a:schemeClr val="tx1"/>
          </a:solidFill>
          <a:latin typeface="+mn-lt"/>
          <a:ea typeface="+mn-ea"/>
          <a:cs typeface="+mn-cs"/>
        </a:defRPr>
      </a:lvl7pPr>
      <a:lvl8pPr marL="2864358" algn="l" defTabSz="818388" rtl="0" eaLnBrk="1" latinLnBrk="0" hangingPunct="1">
        <a:defRPr sz="1611" kern="1200">
          <a:solidFill>
            <a:schemeClr val="tx1"/>
          </a:solidFill>
          <a:latin typeface="+mn-lt"/>
          <a:ea typeface="+mn-ea"/>
          <a:cs typeface="+mn-cs"/>
        </a:defRPr>
      </a:lvl8pPr>
      <a:lvl9pPr marL="3273552" algn="l" defTabSz="818388" rtl="0" eaLnBrk="1" latinLnBrk="0" hangingPunct="1">
        <a:defRPr sz="161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7AFE145-BCDA-2FE0-7B1D-53D05E29B6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" y="0"/>
            <a:ext cx="8180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828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57BA986-7337-CDEF-6414-11273F8B12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" y="0"/>
            <a:ext cx="8180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067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22299F4-A8DB-5D93-CAB5-991CB52A2A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" y="0"/>
            <a:ext cx="8180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569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EF217D3-8FC9-4EF6-054F-73E61CC7C8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" y="0"/>
            <a:ext cx="8180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445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4B5F655-53C2-50FB-3DBA-B682E1DF90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" y="0"/>
            <a:ext cx="8180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833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5DFB33F-725D-F473-73E4-111B8F8E98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" y="0"/>
            <a:ext cx="8180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131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4D98BC8-7D5A-0340-8B2E-06D20D9004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" y="0"/>
            <a:ext cx="8180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357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BF4A40F-8B5E-306C-D87F-24B01A3AF5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" y="0"/>
            <a:ext cx="8180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255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11198FC-7EF3-2D2F-C365-AAD53A10DF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" y="0"/>
            <a:ext cx="8180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801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3B9EAD5-7D0F-74E2-F56D-5D05152428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" y="0"/>
            <a:ext cx="8180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028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73F9AE5-C4A7-FB91-702C-AB6181FC98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" y="0"/>
            <a:ext cx="8180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7131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0</Words>
  <Application>Microsoft Office PowerPoint</Application>
  <PresentationFormat>Personalizado</PresentationFormat>
  <Paragraphs>0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Viviana Calamaco</dc:creator>
  <cp:lastModifiedBy>Antonio Ciudad Real Núñez</cp:lastModifiedBy>
  <cp:revision>1</cp:revision>
  <dcterms:created xsi:type="dcterms:W3CDTF">2024-01-22T01:07:32Z</dcterms:created>
  <dcterms:modified xsi:type="dcterms:W3CDTF">2024-01-25T12:23:05Z</dcterms:modified>
</cp:coreProperties>
</file>