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59" r:id="rId5"/>
    <p:sldId id="263" r:id="rId6"/>
    <p:sldId id="262" r:id="rId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19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8E88-D8B4-4382-B7A2-B5E2E6504557}" type="datetimeFigureOut">
              <a:rPr lang="es-MX" smtClean="0"/>
              <a:t>24/11/2023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BF4-7360-4AF5-BC4B-AA5ABAC92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131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8E88-D8B4-4382-B7A2-B5E2E6504557}" type="datetimeFigureOut">
              <a:rPr lang="es-MX" smtClean="0"/>
              <a:t>24/11/2023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BF4-7360-4AF5-BC4B-AA5ABAC92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45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8E88-D8B4-4382-B7A2-B5E2E6504557}" type="datetimeFigureOut">
              <a:rPr lang="es-MX" smtClean="0"/>
              <a:t>24/11/2023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BF4-7360-4AF5-BC4B-AA5ABAC92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101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8E88-D8B4-4382-B7A2-B5E2E6504557}" type="datetimeFigureOut">
              <a:rPr lang="es-MX" smtClean="0"/>
              <a:t>24/11/2023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BF4-7360-4AF5-BC4B-AA5ABAC92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48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8E88-D8B4-4382-B7A2-B5E2E6504557}" type="datetimeFigureOut">
              <a:rPr lang="es-MX" smtClean="0"/>
              <a:t>24/11/2023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BF4-7360-4AF5-BC4B-AA5ABAC92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026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8E88-D8B4-4382-B7A2-B5E2E6504557}" type="datetimeFigureOut">
              <a:rPr lang="es-MX" smtClean="0"/>
              <a:t>24/11/2023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BF4-7360-4AF5-BC4B-AA5ABAC92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07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8E88-D8B4-4382-B7A2-B5E2E6504557}" type="datetimeFigureOut">
              <a:rPr lang="es-MX" smtClean="0"/>
              <a:t>24/11/2023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BF4-7360-4AF5-BC4B-AA5ABAC92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18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8E88-D8B4-4382-B7A2-B5E2E6504557}" type="datetimeFigureOut">
              <a:rPr lang="es-MX" smtClean="0"/>
              <a:t>24/11/2023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BF4-7360-4AF5-BC4B-AA5ABAC92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808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8E88-D8B4-4382-B7A2-B5E2E6504557}" type="datetimeFigureOut">
              <a:rPr lang="es-MX" smtClean="0"/>
              <a:t>24/11/2023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BF4-7360-4AF5-BC4B-AA5ABAC92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454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8E88-D8B4-4382-B7A2-B5E2E6504557}" type="datetimeFigureOut">
              <a:rPr lang="es-MX" smtClean="0"/>
              <a:t>24/11/2023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BF4-7360-4AF5-BC4B-AA5ABAC92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69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08E88-D8B4-4382-B7A2-B5E2E6504557}" type="datetimeFigureOut">
              <a:rPr lang="es-MX" smtClean="0"/>
              <a:t>24/11/2023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4BF4-7360-4AF5-BC4B-AA5ABAC92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52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08E88-D8B4-4382-B7A2-B5E2E6504557}" type="datetimeFigureOut">
              <a:rPr lang="es-MX" smtClean="0"/>
              <a:t>24/11/2023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4BF4-7360-4AF5-BC4B-AA5ABAC92E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12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293"/>
          <a:stretch/>
        </p:blipFill>
        <p:spPr>
          <a:xfrm>
            <a:off x="-59635" y="0"/>
            <a:ext cx="9432304" cy="6968332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 rot="20795834" flipH="1">
            <a:off x="4455577" y="602328"/>
            <a:ext cx="4967356" cy="5653344"/>
            <a:chOff x="3025293" y="284461"/>
            <a:chExt cx="5107074" cy="6029912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7EECAAA-1268-48EF-9B11-A5D38882A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72196">
              <a:off x="4277536" y="1733618"/>
              <a:ext cx="3854831" cy="4580755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54607">
              <a:off x="3025293" y="284461"/>
              <a:ext cx="2598789" cy="3213672"/>
            </a:xfrm>
            <a:prstGeom prst="rect">
              <a:avLst/>
            </a:prstGeom>
          </p:spPr>
        </p:pic>
      </p:grpSp>
      <p:sp>
        <p:nvSpPr>
          <p:cNvPr id="35" name="CuadroTexto 34"/>
          <p:cNvSpPr txBox="1"/>
          <p:nvPr/>
        </p:nvSpPr>
        <p:spPr>
          <a:xfrm rot="21211374">
            <a:off x="5467746" y="5566679"/>
            <a:ext cx="443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HelloBigDeal" panose="02000603000000000000" pitchFamily="2" charset="0"/>
                <a:ea typeface="HelloBigDeal" panose="02000603000000000000" pitchFamily="2" charset="0"/>
              </a:rPr>
              <a:t>Armando</a:t>
            </a:r>
            <a:endParaRPr lang="es-MX" sz="3600" dirty="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1628" b="4454"/>
          <a:stretch/>
        </p:blipFill>
        <p:spPr>
          <a:xfrm>
            <a:off x="-119271" y="0"/>
            <a:ext cx="9503811" cy="6937513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4755771" y="236904"/>
            <a:ext cx="4320342" cy="6068685"/>
            <a:chOff x="4632189" y="79097"/>
            <a:chExt cx="4320342" cy="6068685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7EECAAA-1268-48EF-9B11-A5D38882A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3638" flipH="1">
              <a:off x="4632189" y="1853095"/>
              <a:ext cx="3749372" cy="4294687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6789" flipH="1">
              <a:off x="6348834" y="79097"/>
              <a:ext cx="2603697" cy="3144780"/>
            </a:xfrm>
            <a:prstGeom prst="rect">
              <a:avLst/>
            </a:prstGeom>
          </p:spPr>
        </p:pic>
      </p:grpSp>
      <p:sp>
        <p:nvSpPr>
          <p:cNvPr id="35" name="CuadroTexto 34"/>
          <p:cNvSpPr txBox="1"/>
          <p:nvPr/>
        </p:nvSpPr>
        <p:spPr>
          <a:xfrm rot="21211374">
            <a:off x="5557883" y="5413850"/>
            <a:ext cx="443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HelloBigDeal" panose="02000603000000000000" pitchFamily="2" charset="0"/>
                <a:ea typeface="HelloBigDeal" panose="02000603000000000000" pitchFamily="2" charset="0"/>
              </a:rPr>
              <a:t>Armando</a:t>
            </a:r>
            <a:endParaRPr lang="es-MX" sz="3600" dirty="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225" b="4454"/>
          <a:stretch/>
        </p:blipFill>
        <p:spPr>
          <a:xfrm>
            <a:off x="-19879" y="0"/>
            <a:ext cx="9439553" cy="6937513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4823658" y="394657"/>
            <a:ext cx="4320342" cy="6068685"/>
            <a:chOff x="4632189" y="79097"/>
            <a:chExt cx="4320342" cy="6068685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7EECAAA-1268-48EF-9B11-A5D38882A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3638" flipH="1">
              <a:off x="4632189" y="1853095"/>
              <a:ext cx="3749372" cy="4294687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6789" flipH="1">
              <a:off x="6348834" y="79097"/>
              <a:ext cx="2603697" cy="3144780"/>
            </a:xfrm>
            <a:prstGeom prst="rect">
              <a:avLst/>
            </a:prstGeom>
          </p:spPr>
        </p:pic>
      </p:grpSp>
      <p:sp>
        <p:nvSpPr>
          <p:cNvPr id="35" name="CuadroTexto 34"/>
          <p:cNvSpPr txBox="1"/>
          <p:nvPr/>
        </p:nvSpPr>
        <p:spPr>
          <a:xfrm rot="21211374">
            <a:off x="5595036" y="5636506"/>
            <a:ext cx="443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HelloBigDeal" panose="02000603000000000000" pitchFamily="2" charset="0"/>
                <a:ea typeface="HelloBigDeal" panose="02000603000000000000" pitchFamily="2" charset="0"/>
              </a:rPr>
              <a:t>Armando</a:t>
            </a:r>
            <a:endParaRPr lang="es-MX" sz="3600" dirty="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346" y="-21635"/>
            <a:ext cx="9455716" cy="690127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4823658" y="394657"/>
            <a:ext cx="4320342" cy="6068685"/>
            <a:chOff x="4632189" y="79097"/>
            <a:chExt cx="4320342" cy="6068685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7EECAAA-1268-48EF-9B11-A5D38882A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3638" flipH="1">
              <a:off x="4632189" y="1853095"/>
              <a:ext cx="3749372" cy="4294687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6789" flipH="1">
              <a:off x="6348834" y="79097"/>
              <a:ext cx="2603697" cy="3144780"/>
            </a:xfrm>
            <a:prstGeom prst="rect">
              <a:avLst/>
            </a:prstGeom>
          </p:spPr>
        </p:pic>
      </p:grpSp>
      <p:sp>
        <p:nvSpPr>
          <p:cNvPr id="35" name="CuadroTexto 34"/>
          <p:cNvSpPr txBox="1"/>
          <p:nvPr/>
        </p:nvSpPr>
        <p:spPr>
          <a:xfrm rot="21211374">
            <a:off x="5705282" y="5586015"/>
            <a:ext cx="443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HelloBigDeal" panose="02000603000000000000" pitchFamily="2" charset="0"/>
                <a:ea typeface="HelloBigDeal" panose="02000603000000000000" pitchFamily="2" charset="0"/>
              </a:rPr>
              <a:t>Armando</a:t>
            </a:r>
            <a:endParaRPr lang="es-MX" sz="3600" dirty="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132"/>
          <a:stretch/>
        </p:blipFill>
        <p:spPr>
          <a:xfrm>
            <a:off x="-119271" y="0"/>
            <a:ext cx="9519243" cy="690127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4823658" y="334159"/>
            <a:ext cx="4320342" cy="6068685"/>
            <a:chOff x="4632189" y="79097"/>
            <a:chExt cx="4320342" cy="6068685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7EECAAA-1268-48EF-9B11-A5D38882A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3638" flipH="1">
              <a:off x="4632189" y="1853095"/>
              <a:ext cx="3749372" cy="4294687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6789" flipH="1">
              <a:off x="6348834" y="79097"/>
              <a:ext cx="2603697" cy="3144780"/>
            </a:xfrm>
            <a:prstGeom prst="rect">
              <a:avLst/>
            </a:prstGeom>
          </p:spPr>
        </p:pic>
      </p:grpSp>
      <p:sp>
        <p:nvSpPr>
          <p:cNvPr id="35" name="CuadroTexto 34"/>
          <p:cNvSpPr txBox="1"/>
          <p:nvPr/>
        </p:nvSpPr>
        <p:spPr>
          <a:xfrm rot="21211374">
            <a:off x="5625770" y="5589082"/>
            <a:ext cx="443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HelloBigDeal" panose="02000603000000000000" pitchFamily="2" charset="0"/>
                <a:ea typeface="HelloBigDeal" panose="02000603000000000000" pitchFamily="2" charset="0"/>
              </a:rPr>
              <a:t>Armando</a:t>
            </a:r>
            <a:endParaRPr lang="es-MX" sz="3600" dirty="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634" t="-496" b="1"/>
          <a:stretch/>
        </p:blipFill>
        <p:spPr>
          <a:xfrm>
            <a:off x="-79513" y="-79513"/>
            <a:ext cx="9465390" cy="6935483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4572000" y="387511"/>
            <a:ext cx="4446489" cy="6082977"/>
            <a:chOff x="4800149" y="218033"/>
            <a:chExt cx="4446489" cy="6082977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7EECAAA-1268-48EF-9B11-A5D38882A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3638" flipH="1">
              <a:off x="4800149" y="2006323"/>
              <a:ext cx="3749372" cy="4294687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8837" flipH="1">
              <a:off x="6585118" y="218033"/>
              <a:ext cx="2661520" cy="3040579"/>
            </a:xfrm>
            <a:prstGeom prst="rect">
              <a:avLst/>
            </a:prstGeom>
          </p:spPr>
        </p:pic>
      </p:grpSp>
      <p:sp>
        <p:nvSpPr>
          <p:cNvPr id="17" name="CuadroTexto 16"/>
          <p:cNvSpPr txBox="1"/>
          <p:nvPr/>
        </p:nvSpPr>
        <p:spPr>
          <a:xfrm rot="21211374">
            <a:off x="5245704" y="5590396"/>
            <a:ext cx="443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HelloBigDeal" panose="02000603000000000000" pitchFamily="2" charset="0"/>
                <a:ea typeface="HelloBigDeal" panose="02000603000000000000" pitchFamily="2" charset="0"/>
              </a:rPr>
              <a:t>Armando</a:t>
            </a:r>
            <a:endParaRPr lang="es-MX" sz="3600" dirty="0">
              <a:latin typeface="HelloBigDeal" panose="02000603000000000000" pitchFamily="2" charset="0"/>
              <a:ea typeface="HelloBigDea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6</Words>
  <Application>Microsoft Office PowerPoint</Application>
  <PresentationFormat>Carta (216 x 279 mm)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HelloBigDeal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EDUCADORA</dc:creator>
  <cp:lastModifiedBy>Antonio Ciudad Real Núñez</cp:lastModifiedBy>
  <cp:revision>15</cp:revision>
  <dcterms:created xsi:type="dcterms:W3CDTF">2020-11-28T20:10:15Z</dcterms:created>
  <dcterms:modified xsi:type="dcterms:W3CDTF">2023-11-24T11:01:39Z</dcterms:modified>
</cp:coreProperties>
</file>