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3" r:id="rId2"/>
    <p:sldId id="270" r:id="rId3"/>
    <p:sldId id="271" r:id="rId4"/>
    <p:sldId id="272" r:id="rId5"/>
    <p:sldId id="273" r:id="rId6"/>
    <p:sldId id="274" r:id="rId7"/>
    <p:sldId id="275" r:id="rId8"/>
    <p:sldId id="276" r:id="rId9"/>
  </p:sldIdLst>
  <p:sldSz cx="9144000" cy="6858000" type="letter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E543"/>
    <a:srgbClr val="EF5587"/>
    <a:srgbClr val="E60A4E"/>
    <a:srgbClr val="00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>
        <p:scale>
          <a:sx n="66" d="100"/>
          <a:sy n="66" d="100"/>
        </p:scale>
        <p:origin x="1157" y="5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71D1BF-FA59-4D26-9F45-8950BE5603D6}" type="datetimeFigureOut">
              <a:rPr lang="es-MX" smtClean="0"/>
              <a:t>17/04/2023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C5AFD8-93BD-4A73-9841-937D92CD29E8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1460949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71D1BF-FA59-4D26-9F45-8950BE5603D6}" type="datetimeFigureOut">
              <a:rPr lang="es-MX" smtClean="0"/>
              <a:t>17/04/2023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C5AFD8-93BD-4A73-9841-937D92CD29E8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4715400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71D1BF-FA59-4D26-9F45-8950BE5603D6}" type="datetimeFigureOut">
              <a:rPr lang="es-MX" smtClean="0"/>
              <a:t>17/04/2023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C5AFD8-93BD-4A73-9841-937D92CD29E8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7575303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71D1BF-FA59-4D26-9F45-8950BE5603D6}" type="datetimeFigureOut">
              <a:rPr lang="es-MX" smtClean="0"/>
              <a:t>17/04/2023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C5AFD8-93BD-4A73-9841-937D92CD29E8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9602037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71D1BF-FA59-4D26-9F45-8950BE5603D6}" type="datetimeFigureOut">
              <a:rPr lang="es-MX" smtClean="0"/>
              <a:t>17/04/2023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C5AFD8-93BD-4A73-9841-937D92CD29E8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8215029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71D1BF-FA59-4D26-9F45-8950BE5603D6}" type="datetimeFigureOut">
              <a:rPr lang="es-MX" smtClean="0"/>
              <a:t>17/04/2023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C5AFD8-93BD-4A73-9841-937D92CD29E8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761310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71D1BF-FA59-4D26-9F45-8950BE5603D6}" type="datetimeFigureOut">
              <a:rPr lang="es-MX" smtClean="0"/>
              <a:t>17/04/2023</a:t>
            </a:fld>
            <a:endParaRPr lang="es-MX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C5AFD8-93BD-4A73-9841-937D92CD29E8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6401995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71D1BF-FA59-4D26-9F45-8950BE5603D6}" type="datetimeFigureOut">
              <a:rPr lang="es-MX" smtClean="0"/>
              <a:t>17/04/2023</a:t>
            </a:fld>
            <a:endParaRPr lang="es-MX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C5AFD8-93BD-4A73-9841-937D92CD29E8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7585853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71D1BF-FA59-4D26-9F45-8950BE5603D6}" type="datetimeFigureOut">
              <a:rPr lang="es-MX" smtClean="0"/>
              <a:t>17/04/2023</a:t>
            </a:fld>
            <a:endParaRPr lang="es-MX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C5AFD8-93BD-4A73-9841-937D92CD29E8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6781638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71D1BF-FA59-4D26-9F45-8950BE5603D6}" type="datetimeFigureOut">
              <a:rPr lang="es-MX" smtClean="0"/>
              <a:t>17/04/2023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C5AFD8-93BD-4A73-9841-937D92CD29E8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1838546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71D1BF-FA59-4D26-9F45-8950BE5603D6}" type="datetimeFigureOut">
              <a:rPr lang="es-MX" smtClean="0"/>
              <a:t>17/04/2023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C5AFD8-93BD-4A73-9841-937D92CD29E8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9567098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71D1BF-FA59-4D26-9F45-8950BE5603D6}" type="datetimeFigureOut">
              <a:rPr lang="es-MX" smtClean="0"/>
              <a:t>17/04/2023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C5AFD8-93BD-4A73-9841-937D92CD29E8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8674748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jpg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pn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 descr="Forma&#10;&#10;Descripción generada automáticamente">
            <a:extLst>
              <a:ext uri="{FF2B5EF4-FFF2-40B4-BE49-F238E27FC236}">
                <a16:creationId xmlns:a16="http://schemas.microsoft.com/office/drawing/2014/main" id="{CA00FDCD-1B87-4656-B6ED-F929EF518F7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52927">
            <a:off x="4735833" y="1394875"/>
            <a:ext cx="3582100" cy="4320000"/>
          </a:xfrm>
          <a:prstGeom prst="rect">
            <a:avLst/>
          </a:prstGeom>
        </p:spPr>
      </p:pic>
      <p:sp>
        <p:nvSpPr>
          <p:cNvPr id="8" name="Rectángulo 7">
            <a:extLst>
              <a:ext uri="{FF2B5EF4-FFF2-40B4-BE49-F238E27FC236}">
                <a16:creationId xmlns:a16="http://schemas.microsoft.com/office/drawing/2014/main" id="{8CAEC2AB-1B31-40F4-A687-48EB1CB4BAA8}"/>
              </a:ext>
            </a:extLst>
          </p:cNvPr>
          <p:cNvSpPr/>
          <p:nvPr/>
        </p:nvSpPr>
        <p:spPr>
          <a:xfrm>
            <a:off x="205784" y="130090"/>
            <a:ext cx="6055504" cy="109260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6500" dirty="0">
                <a:ln w="0"/>
                <a:solidFill>
                  <a:srgbClr val="FFC000"/>
                </a:solidFill>
                <a:effectLst>
                  <a:glow rad="127000">
                    <a:schemeClr val="bg1"/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GImExtra" panose="02000303000000000000" pitchFamily="2" charset="0"/>
                <a:ea typeface="AGImExtra" panose="02000303000000000000" pitchFamily="2" charset="0"/>
              </a:rPr>
              <a:t>¡</a:t>
            </a:r>
            <a:r>
              <a:rPr lang="es-ES" sz="6500" b="0" cap="none" spc="0" dirty="0">
                <a:ln w="0"/>
                <a:solidFill>
                  <a:srgbClr val="FFC000"/>
                </a:solidFill>
                <a:effectLst>
                  <a:glow rad="127000">
                    <a:schemeClr val="bg1"/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GImExtra" panose="02000303000000000000" pitchFamily="2" charset="0"/>
                <a:ea typeface="AGImExtra" panose="02000303000000000000" pitchFamily="2" charset="0"/>
              </a:rPr>
              <a:t>Feliz día del niño!</a:t>
            </a:r>
          </a:p>
        </p:txBody>
      </p:sp>
      <p:sp>
        <p:nvSpPr>
          <p:cNvPr id="9" name="Rectángulo 8">
            <a:extLst>
              <a:ext uri="{FF2B5EF4-FFF2-40B4-BE49-F238E27FC236}">
                <a16:creationId xmlns:a16="http://schemas.microsoft.com/office/drawing/2014/main" id="{8801A2F3-C8EB-442A-9729-139FDCD66FE2}"/>
              </a:ext>
            </a:extLst>
          </p:cNvPr>
          <p:cNvSpPr/>
          <p:nvPr/>
        </p:nvSpPr>
        <p:spPr>
          <a:xfrm>
            <a:off x="4068516" y="5887053"/>
            <a:ext cx="4916731" cy="93871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500" b="0" cap="none" spc="0" dirty="0" smtClean="0">
                <a:ln w="0"/>
                <a:solidFill>
                  <a:srgbClr val="00B0F0"/>
                </a:solidFill>
                <a:effectLst>
                  <a:glow rad="127000">
                    <a:schemeClr val="bg1"/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GImExtra" panose="02000303000000000000" pitchFamily="2" charset="0"/>
                <a:ea typeface="AGImExtra" panose="02000303000000000000" pitchFamily="2" charset="0"/>
              </a:rPr>
              <a:t>¡ Eres Fabuloso !</a:t>
            </a:r>
            <a:endParaRPr lang="es-ES" sz="5500" b="0" cap="none" spc="0" dirty="0">
              <a:ln w="0"/>
              <a:solidFill>
                <a:srgbClr val="00B0F0"/>
              </a:solidFill>
              <a:effectLst>
                <a:glow rad="127000">
                  <a:schemeClr val="bg1"/>
                </a:glow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GImExtra" panose="02000303000000000000" pitchFamily="2" charset="0"/>
              <a:ea typeface="AGImExtra" panose="02000303000000000000" pitchFamily="2" charset="0"/>
            </a:endParaRPr>
          </a:p>
        </p:txBody>
      </p:sp>
      <p:pic>
        <p:nvPicPr>
          <p:cNvPr id="11" name="Imagen 10" descr="Forma&#10;&#10;Descripción generada automáticamente con confianza baja">
            <a:extLst>
              <a:ext uri="{FF2B5EF4-FFF2-40B4-BE49-F238E27FC236}">
                <a16:creationId xmlns:a16="http://schemas.microsoft.com/office/drawing/2014/main" id="{0FA0FF8A-666E-4E6E-A7AA-2472C7FFA76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411482">
            <a:off x="7189264" y="-221034"/>
            <a:ext cx="1292355" cy="2346965"/>
          </a:xfrm>
          <a:prstGeom prst="rect">
            <a:avLst/>
          </a:prstGeom>
          <a:effectLst>
            <a:glow rad="127000">
              <a:schemeClr val="bg1">
                <a:alpha val="75000"/>
              </a:schemeClr>
            </a:glow>
          </a:effectLst>
        </p:spPr>
      </p:pic>
      <p:sp>
        <p:nvSpPr>
          <p:cNvPr id="2" name="Rectángulo 1"/>
          <p:cNvSpPr/>
          <p:nvPr/>
        </p:nvSpPr>
        <p:spPr>
          <a:xfrm>
            <a:off x="0" y="0"/>
            <a:ext cx="9144001" cy="6858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14" name="Imagen 13"/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5827" y="5025507"/>
            <a:ext cx="3112664" cy="5851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61348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 descr="Forma&#10;&#10;Descripción generada automáticamente">
            <a:extLst>
              <a:ext uri="{FF2B5EF4-FFF2-40B4-BE49-F238E27FC236}">
                <a16:creationId xmlns:a16="http://schemas.microsoft.com/office/drawing/2014/main" id="{CA00FDCD-1B87-4656-B6ED-F929EF518F7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52927">
            <a:off x="4307947" y="1425116"/>
            <a:ext cx="4172276" cy="4320000"/>
          </a:xfrm>
          <a:prstGeom prst="rect">
            <a:avLst/>
          </a:prstGeom>
        </p:spPr>
      </p:pic>
      <p:sp>
        <p:nvSpPr>
          <p:cNvPr id="8" name="Rectángulo 7">
            <a:extLst>
              <a:ext uri="{FF2B5EF4-FFF2-40B4-BE49-F238E27FC236}">
                <a16:creationId xmlns:a16="http://schemas.microsoft.com/office/drawing/2014/main" id="{8CAEC2AB-1B31-40F4-A687-48EB1CB4BAA8}"/>
              </a:ext>
            </a:extLst>
          </p:cNvPr>
          <p:cNvSpPr/>
          <p:nvPr/>
        </p:nvSpPr>
        <p:spPr>
          <a:xfrm>
            <a:off x="205784" y="130090"/>
            <a:ext cx="6055504" cy="109260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6500" dirty="0">
                <a:ln w="0"/>
                <a:solidFill>
                  <a:srgbClr val="FFC000"/>
                </a:solidFill>
                <a:effectLst>
                  <a:glow rad="127000">
                    <a:schemeClr val="bg1"/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GImExtra" panose="02000303000000000000" pitchFamily="2" charset="0"/>
                <a:ea typeface="AGImExtra" panose="02000303000000000000" pitchFamily="2" charset="0"/>
              </a:rPr>
              <a:t>¡</a:t>
            </a:r>
            <a:r>
              <a:rPr lang="es-ES" sz="6500" b="0" cap="none" spc="0" dirty="0">
                <a:ln w="0"/>
                <a:solidFill>
                  <a:srgbClr val="FFC000"/>
                </a:solidFill>
                <a:effectLst>
                  <a:glow rad="127000">
                    <a:schemeClr val="bg1"/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GImExtra" panose="02000303000000000000" pitchFamily="2" charset="0"/>
                <a:ea typeface="AGImExtra" panose="02000303000000000000" pitchFamily="2" charset="0"/>
              </a:rPr>
              <a:t>Feliz día del niño!</a:t>
            </a:r>
          </a:p>
        </p:txBody>
      </p:sp>
      <p:sp>
        <p:nvSpPr>
          <p:cNvPr id="9" name="Rectángulo 8">
            <a:extLst>
              <a:ext uri="{FF2B5EF4-FFF2-40B4-BE49-F238E27FC236}">
                <a16:creationId xmlns:a16="http://schemas.microsoft.com/office/drawing/2014/main" id="{8801A2F3-C8EB-442A-9729-139FDCD66FE2}"/>
              </a:ext>
            </a:extLst>
          </p:cNvPr>
          <p:cNvSpPr/>
          <p:nvPr/>
        </p:nvSpPr>
        <p:spPr>
          <a:xfrm>
            <a:off x="4282616" y="5863636"/>
            <a:ext cx="4875053" cy="93871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500" b="0" cap="none" spc="0" dirty="0" smtClean="0">
                <a:ln w="0"/>
                <a:solidFill>
                  <a:srgbClr val="00B0F0"/>
                </a:solidFill>
                <a:effectLst>
                  <a:glow rad="127000">
                    <a:schemeClr val="bg1"/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GImExtra" panose="02000303000000000000" pitchFamily="2" charset="0"/>
                <a:ea typeface="AGImExtra" panose="02000303000000000000" pitchFamily="2" charset="0"/>
              </a:rPr>
              <a:t>¡ Eres </a:t>
            </a:r>
            <a:r>
              <a:rPr lang="es-ES" sz="5500" b="0" cap="none" spc="0" dirty="0" err="1" smtClean="0">
                <a:ln w="0"/>
                <a:solidFill>
                  <a:srgbClr val="00B0F0"/>
                </a:solidFill>
                <a:effectLst>
                  <a:glow rad="127000">
                    <a:schemeClr val="bg1"/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GImExtra" panose="02000303000000000000" pitchFamily="2" charset="0"/>
                <a:ea typeface="AGImExtra" panose="02000303000000000000" pitchFamily="2" charset="0"/>
              </a:rPr>
              <a:t>FabulosA</a:t>
            </a:r>
            <a:r>
              <a:rPr lang="es-ES" sz="5500" b="0" cap="none" spc="0" dirty="0" smtClean="0">
                <a:ln w="0"/>
                <a:solidFill>
                  <a:srgbClr val="00B0F0"/>
                </a:solidFill>
                <a:effectLst>
                  <a:glow rad="127000">
                    <a:schemeClr val="bg1"/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GImExtra" panose="02000303000000000000" pitchFamily="2" charset="0"/>
                <a:ea typeface="AGImExtra" panose="02000303000000000000" pitchFamily="2" charset="0"/>
              </a:rPr>
              <a:t> !</a:t>
            </a:r>
            <a:endParaRPr lang="es-ES" sz="5500" b="0" cap="none" spc="0" dirty="0">
              <a:ln w="0"/>
              <a:solidFill>
                <a:srgbClr val="00B0F0"/>
              </a:solidFill>
              <a:effectLst>
                <a:glow rad="127000">
                  <a:schemeClr val="bg1"/>
                </a:glow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GImExtra" panose="02000303000000000000" pitchFamily="2" charset="0"/>
              <a:ea typeface="AGImExtra" panose="02000303000000000000" pitchFamily="2" charset="0"/>
            </a:endParaRPr>
          </a:p>
        </p:txBody>
      </p:sp>
      <p:pic>
        <p:nvPicPr>
          <p:cNvPr id="11" name="Imagen 10" descr="Forma&#10;&#10;Descripción generada automáticamente con confianza baja">
            <a:extLst>
              <a:ext uri="{FF2B5EF4-FFF2-40B4-BE49-F238E27FC236}">
                <a16:creationId xmlns:a16="http://schemas.microsoft.com/office/drawing/2014/main" id="{0FA0FF8A-666E-4E6E-A7AA-2472C7FFA76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411482">
            <a:off x="7189264" y="-221034"/>
            <a:ext cx="1292355" cy="2346965"/>
          </a:xfrm>
          <a:prstGeom prst="rect">
            <a:avLst/>
          </a:prstGeom>
          <a:effectLst>
            <a:glow rad="127000">
              <a:schemeClr val="bg1">
                <a:alpha val="75000"/>
              </a:schemeClr>
            </a:glow>
          </a:effectLst>
        </p:spPr>
      </p:pic>
      <p:sp>
        <p:nvSpPr>
          <p:cNvPr id="14" name="Rectángulo 13"/>
          <p:cNvSpPr/>
          <p:nvPr/>
        </p:nvSpPr>
        <p:spPr>
          <a:xfrm>
            <a:off x="0" y="0"/>
            <a:ext cx="9144001" cy="6858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15" name="Imagen 14"/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5023" y="4921065"/>
            <a:ext cx="3625497" cy="585107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607" y="1352787"/>
            <a:ext cx="3945403" cy="55052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00974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 descr="Forma&#10;&#10;Descripción generada automáticamente">
            <a:extLst>
              <a:ext uri="{FF2B5EF4-FFF2-40B4-BE49-F238E27FC236}">
                <a16:creationId xmlns:a16="http://schemas.microsoft.com/office/drawing/2014/main" id="{CA00FDCD-1B87-4656-B6ED-F929EF518F7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52927">
            <a:off x="4280447" y="1498133"/>
            <a:ext cx="3582100" cy="4320000"/>
          </a:xfrm>
          <a:prstGeom prst="rect">
            <a:avLst/>
          </a:prstGeom>
        </p:spPr>
      </p:pic>
      <p:sp>
        <p:nvSpPr>
          <p:cNvPr id="8" name="Rectángulo 7">
            <a:extLst>
              <a:ext uri="{FF2B5EF4-FFF2-40B4-BE49-F238E27FC236}">
                <a16:creationId xmlns:a16="http://schemas.microsoft.com/office/drawing/2014/main" id="{8CAEC2AB-1B31-40F4-A687-48EB1CB4BAA8}"/>
              </a:ext>
            </a:extLst>
          </p:cNvPr>
          <p:cNvSpPr/>
          <p:nvPr/>
        </p:nvSpPr>
        <p:spPr>
          <a:xfrm>
            <a:off x="205784" y="130090"/>
            <a:ext cx="6055504" cy="109260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6500" dirty="0">
                <a:ln w="0"/>
                <a:solidFill>
                  <a:srgbClr val="FFC000"/>
                </a:solidFill>
                <a:effectLst>
                  <a:glow rad="127000">
                    <a:schemeClr val="bg1"/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GImExtra" panose="02000303000000000000" pitchFamily="2" charset="0"/>
                <a:ea typeface="AGImExtra" panose="02000303000000000000" pitchFamily="2" charset="0"/>
              </a:rPr>
              <a:t>¡</a:t>
            </a:r>
            <a:r>
              <a:rPr lang="es-ES" sz="6500" b="0" cap="none" spc="0" dirty="0">
                <a:ln w="0"/>
                <a:solidFill>
                  <a:srgbClr val="FFC000"/>
                </a:solidFill>
                <a:effectLst>
                  <a:glow rad="127000">
                    <a:schemeClr val="bg1"/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GImExtra" panose="02000303000000000000" pitchFamily="2" charset="0"/>
                <a:ea typeface="AGImExtra" panose="02000303000000000000" pitchFamily="2" charset="0"/>
              </a:rPr>
              <a:t>Feliz día del niño!</a:t>
            </a:r>
          </a:p>
        </p:txBody>
      </p:sp>
      <p:sp>
        <p:nvSpPr>
          <p:cNvPr id="9" name="Rectángulo 8">
            <a:extLst>
              <a:ext uri="{FF2B5EF4-FFF2-40B4-BE49-F238E27FC236}">
                <a16:creationId xmlns:a16="http://schemas.microsoft.com/office/drawing/2014/main" id="{8801A2F3-C8EB-442A-9729-139FDCD66FE2}"/>
              </a:ext>
            </a:extLst>
          </p:cNvPr>
          <p:cNvSpPr/>
          <p:nvPr/>
        </p:nvSpPr>
        <p:spPr>
          <a:xfrm>
            <a:off x="4068516" y="5887053"/>
            <a:ext cx="4916731" cy="93871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500" b="0" cap="none" spc="0" dirty="0" smtClean="0">
                <a:ln w="0"/>
                <a:solidFill>
                  <a:srgbClr val="7030A0"/>
                </a:solidFill>
                <a:effectLst>
                  <a:glow rad="127000">
                    <a:schemeClr val="bg1"/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GImExtra" panose="02000303000000000000" pitchFamily="2" charset="0"/>
                <a:ea typeface="AGImExtra" panose="02000303000000000000" pitchFamily="2" charset="0"/>
              </a:rPr>
              <a:t>¡ Eres Fabuloso !</a:t>
            </a:r>
            <a:endParaRPr lang="es-ES" sz="5500" b="0" cap="none" spc="0" dirty="0">
              <a:ln w="0"/>
              <a:solidFill>
                <a:srgbClr val="7030A0"/>
              </a:solidFill>
              <a:effectLst>
                <a:glow rad="127000">
                  <a:schemeClr val="bg1"/>
                </a:glow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GImExtra" panose="02000303000000000000" pitchFamily="2" charset="0"/>
              <a:ea typeface="AGImExtra" panose="02000303000000000000" pitchFamily="2" charset="0"/>
            </a:endParaRPr>
          </a:p>
        </p:txBody>
      </p:sp>
      <p:pic>
        <p:nvPicPr>
          <p:cNvPr id="11" name="Imagen 10" descr="Forma&#10;&#10;Descripción generada automáticamente con confianza baja">
            <a:extLst>
              <a:ext uri="{FF2B5EF4-FFF2-40B4-BE49-F238E27FC236}">
                <a16:creationId xmlns:a16="http://schemas.microsoft.com/office/drawing/2014/main" id="{0FA0FF8A-666E-4E6E-A7AA-2472C7FFA76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411482">
            <a:off x="7189264" y="-221034"/>
            <a:ext cx="1292355" cy="2346965"/>
          </a:xfrm>
          <a:prstGeom prst="rect">
            <a:avLst/>
          </a:prstGeom>
          <a:effectLst>
            <a:glow rad="127000">
              <a:schemeClr val="bg1">
                <a:alpha val="75000"/>
              </a:schemeClr>
            </a:glow>
          </a:effectLst>
        </p:spPr>
      </p:pic>
      <p:sp>
        <p:nvSpPr>
          <p:cNvPr id="2" name="Rectángulo 1"/>
          <p:cNvSpPr/>
          <p:nvPr/>
        </p:nvSpPr>
        <p:spPr>
          <a:xfrm>
            <a:off x="0" y="0"/>
            <a:ext cx="9144001" cy="6858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34" y="2016492"/>
            <a:ext cx="4214284" cy="48440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3561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 descr="Forma&#10;&#10;Descripción generada automáticamente">
            <a:extLst>
              <a:ext uri="{FF2B5EF4-FFF2-40B4-BE49-F238E27FC236}">
                <a16:creationId xmlns:a16="http://schemas.microsoft.com/office/drawing/2014/main" id="{CA00FDCD-1B87-4656-B6ED-F929EF518F7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52927">
            <a:off x="4385341" y="1543433"/>
            <a:ext cx="3942523" cy="4320000"/>
          </a:xfrm>
          <a:prstGeom prst="rect">
            <a:avLst/>
          </a:prstGeom>
        </p:spPr>
      </p:pic>
      <p:sp>
        <p:nvSpPr>
          <p:cNvPr id="8" name="Rectángulo 7">
            <a:extLst>
              <a:ext uri="{FF2B5EF4-FFF2-40B4-BE49-F238E27FC236}">
                <a16:creationId xmlns:a16="http://schemas.microsoft.com/office/drawing/2014/main" id="{8CAEC2AB-1B31-40F4-A687-48EB1CB4BAA8}"/>
              </a:ext>
            </a:extLst>
          </p:cNvPr>
          <p:cNvSpPr/>
          <p:nvPr/>
        </p:nvSpPr>
        <p:spPr>
          <a:xfrm>
            <a:off x="205784" y="130090"/>
            <a:ext cx="6055504" cy="109260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6500" dirty="0">
                <a:ln w="0"/>
                <a:solidFill>
                  <a:srgbClr val="FFC000"/>
                </a:solidFill>
                <a:effectLst>
                  <a:glow rad="127000">
                    <a:schemeClr val="bg1"/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GImExtra" panose="02000303000000000000" pitchFamily="2" charset="0"/>
                <a:ea typeface="AGImExtra" panose="02000303000000000000" pitchFamily="2" charset="0"/>
              </a:rPr>
              <a:t>¡</a:t>
            </a:r>
            <a:r>
              <a:rPr lang="es-ES" sz="6500" b="0" cap="none" spc="0" dirty="0">
                <a:ln w="0"/>
                <a:solidFill>
                  <a:srgbClr val="FFC000"/>
                </a:solidFill>
                <a:effectLst>
                  <a:glow rad="127000">
                    <a:schemeClr val="bg1"/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GImExtra" panose="02000303000000000000" pitchFamily="2" charset="0"/>
                <a:ea typeface="AGImExtra" panose="02000303000000000000" pitchFamily="2" charset="0"/>
              </a:rPr>
              <a:t>Feliz día del niño!</a:t>
            </a:r>
          </a:p>
        </p:txBody>
      </p:sp>
      <p:sp>
        <p:nvSpPr>
          <p:cNvPr id="9" name="Rectángulo 8">
            <a:extLst>
              <a:ext uri="{FF2B5EF4-FFF2-40B4-BE49-F238E27FC236}">
                <a16:creationId xmlns:a16="http://schemas.microsoft.com/office/drawing/2014/main" id="{8801A2F3-C8EB-442A-9729-139FDCD66FE2}"/>
              </a:ext>
            </a:extLst>
          </p:cNvPr>
          <p:cNvSpPr/>
          <p:nvPr/>
        </p:nvSpPr>
        <p:spPr>
          <a:xfrm>
            <a:off x="4282616" y="5863636"/>
            <a:ext cx="4875053" cy="93871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500" b="0" cap="none" spc="0" dirty="0" smtClean="0">
                <a:ln w="0"/>
                <a:solidFill>
                  <a:srgbClr val="7030A0"/>
                </a:solidFill>
                <a:effectLst>
                  <a:glow rad="127000">
                    <a:schemeClr val="bg1"/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GImExtra" panose="02000303000000000000" pitchFamily="2" charset="0"/>
                <a:ea typeface="AGImExtra" panose="02000303000000000000" pitchFamily="2" charset="0"/>
              </a:rPr>
              <a:t>¡ Eres Fabulosa !</a:t>
            </a:r>
            <a:endParaRPr lang="es-ES" sz="5500" b="0" cap="none" spc="0" dirty="0">
              <a:ln w="0"/>
              <a:solidFill>
                <a:srgbClr val="7030A0"/>
              </a:solidFill>
              <a:effectLst>
                <a:glow rad="127000">
                  <a:schemeClr val="bg1"/>
                </a:glow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GImExtra" panose="02000303000000000000" pitchFamily="2" charset="0"/>
              <a:ea typeface="AGImExtra" panose="02000303000000000000" pitchFamily="2" charset="0"/>
            </a:endParaRPr>
          </a:p>
        </p:txBody>
      </p:sp>
      <p:pic>
        <p:nvPicPr>
          <p:cNvPr id="11" name="Imagen 10" descr="Forma&#10;&#10;Descripción generada automáticamente con confianza baja">
            <a:extLst>
              <a:ext uri="{FF2B5EF4-FFF2-40B4-BE49-F238E27FC236}">
                <a16:creationId xmlns:a16="http://schemas.microsoft.com/office/drawing/2014/main" id="{0FA0FF8A-666E-4E6E-A7AA-2472C7FFA76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411482">
            <a:off x="7189264" y="-221034"/>
            <a:ext cx="1292355" cy="2346965"/>
          </a:xfrm>
          <a:prstGeom prst="rect">
            <a:avLst/>
          </a:prstGeom>
          <a:effectLst>
            <a:glow rad="127000">
              <a:schemeClr val="bg1">
                <a:alpha val="75000"/>
              </a:schemeClr>
            </a:glow>
          </a:effectLst>
        </p:spPr>
      </p:pic>
      <p:sp>
        <p:nvSpPr>
          <p:cNvPr id="14" name="Rectángulo 13"/>
          <p:cNvSpPr/>
          <p:nvPr/>
        </p:nvSpPr>
        <p:spPr>
          <a:xfrm>
            <a:off x="0" y="0"/>
            <a:ext cx="9144001" cy="6858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15" name="Imagen 14"/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4061" y="5059716"/>
            <a:ext cx="3112664" cy="585107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668" y="2037145"/>
            <a:ext cx="4476383" cy="48208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88099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 descr="Forma&#10;&#10;Descripción generada automáticamente">
            <a:extLst>
              <a:ext uri="{FF2B5EF4-FFF2-40B4-BE49-F238E27FC236}">
                <a16:creationId xmlns:a16="http://schemas.microsoft.com/office/drawing/2014/main" id="{CA00FDCD-1B87-4656-B6ED-F929EF518F7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52927">
            <a:off x="4280447" y="1498133"/>
            <a:ext cx="3582100" cy="4320000"/>
          </a:xfrm>
          <a:prstGeom prst="rect">
            <a:avLst/>
          </a:prstGeom>
        </p:spPr>
      </p:pic>
      <p:sp>
        <p:nvSpPr>
          <p:cNvPr id="8" name="Rectángulo 7">
            <a:extLst>
              <a:ext uri="{FF2B5EF4-FFF2-40B4-BE49-F238E27FC236}">
                <a16:creationId xmlns:a16="http://schemas.microsoft.com/office/drawing/2014/main" id="{8CAEC2AB-1B31-40F4-A687-48EB1CB4BAA8}"/>
              </a:ext>
            </a:extLst>
          </p:cNvPr>
          <p:cNvSpPr/>
          <p:nvPr/>
        </p:nvSpPr>
        <p:spPr>
          <a:xfrm>
            <a:off x="205784" y="130090"/>
            <a:ext cx="6055504" cy="109260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6500" dirty="0">
                <a:ln w="0"/>
                <a:solidFill>
                  <a:srgbClr val="FFC000"/>
                </a:solidFill>
                <a:effectLst>
                  <a:glow rad="127000">
                    <a:schemeClr val="bg1"/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GImExtra" panose="02000303000000000000" pitchFamily="2" charset="0"/>
                <a:ea typeface="AGImExtra" panose="02000303000000000000" pitchFamily="2" charset="0"/>
              </a:rPr>
              <a:t>¡</a:t>
            </a:r>
            <a:r>
              <a:rPr lang="es-ES" sz="6500" b="0" cap="none" spc="0" dirty="0">
                <a:ln w="0"/>
                <a:solidFill>
                  <a:srgbClr val="FFC000"/>
                </a:solidFill>
                <a:effectLst>
                  <a:glow rad="127000">
                    <a:schemeClr val="bg1"/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GImExtra" panose="02000303000000000000" pitchFamily="2" charset="0"/>
                <a:ea typeface="AGImExtra" panose="02000303000000000000" pitchFamily="2" charset="0"/>
              </a:rPr>
              <a:t>Feliz día del niño!</a:t>
            </a:r>
          </a:p>
        </p:txBody>
      </p:sp>
      <p:sp>
        <p:nvSpPr>
          <p:cNvPr id="9" name="Rectángulo 8">
            <a:extLst>
              <a:ext uri="{FF2B5EF4-FFF2-40B4-BE49-F238E27FC236}">
                <a16:creationId xmlns:a16="http://schemas.microsoft.com/office/drawing/2014/main" id="{8801A2F3-C8EB-442A-9729-139FDCD66FE2}"/>
              </a:ext>
            </a:extLst>
          </p:cNvPr>
          <p:cNvSpPr/>
          <p:nvPr/>
        </p:nvSpPr>
        <p:spPr>
          <a:xfrm>
            <a:off x="4068516" y="5887053"/>
            <a:ext cx="4916731" cy="93871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500" b="0" cap="none" spc="0" dirty="0" smtClean="0">
                <a:ln w="0"/>
                <a:solidFill>
                  <a:srgbClr val="EF5587"/>
                </a:solidFill>
                <a:effectLst>
                  <a:glow rad="127000">
                    <a:schemeClr val="bg1"/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GImExtra" panose="02000303000000000000" pitchFamily="2" charset="0"/>
                <a:ea typeface="AGImExtra" panose="02000303000000000000" pitchFamily="2" charset="0"/>
              </a:rPr>
              <a:t>¡ Eres Fabuloso !</a:t>
            </a:r>
            <a:endParaRPr lang="es-ES" sz="5500" b="0" cap="none" spc="0" dirty="0">
              <a:ln w="0"/>
              <a:solidFill>
                <a:srgbClr val="EF5587"/>
              </a:solidFill>
              <a:effectLst>
                <a:glow rad="127000">
                  <a:schemeClr val="bg1"/>
                </a:glow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GImExtra" panose="02000303000000000000" pitchFamily="2" charset="0"/>
              <a:ea typeface="AGImExtra" panose="02000303000000000000" pitchFamily="2" charset="0"/>
            </a:endParaRPr>
          </a:p>
        </p:txBody>
      </p:sp>
      <p:pic>
        <p:nvPicPr>
          <p:cNvPr id="11" name="Imagen 10" descr="Forma&#10;&#10;Descripción generada automáticamente con confianza baja">
            <a:extLst>
              <a:ext uri="{FF2B5EF4-FFF2-40B4-BE49-F238E27FC236}">
                <a16:creationId xmlns:a16="http://schemas.microsoft.com/office/drawing/2014/main" id="{0FA0FF8A-666E-4E6E-A7AA-2472C7FFA76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411482">
            <a:off x="7189264" y="-221034"/>
            <a:ext cx="1292355" cy="2346965"/>
          </a:xfrm>
          <a:prstGeom prst="rect">
            <a:avLst/>
          </a:prstGeom>
          <a:effectLst>
            <a:glow rad="127000">
              <a:schemeClr val="bg1">
                <a:alpha val="75000"/>
              </a:schemeClr>
            </a:glow>
          </a:effectLst>
        </p:spPr>
      </p:pic>
      <p:sp>
        <p:nvSpPr>
          <p:cNvPr id="2" name="Rectángulo 1"/>
          <p:cNvSpPr/>
          <p:nvPr/>
        </p:nvSpPr>
        <p:spPr>
          <a:xfrm>
            <a:off x="0" y="0"/>
            <a:ext cx="9144001" cy="6858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15" name="Imagen 14"/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9000" y="5051592"/>
            <a:ext cx="3112664" cy="585107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85112"/>
            <a:ext cx="4227009" cy="4872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14559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 descr="Forma&#10;&#10;Descripción generada automáticamente">
            <a:extLst>
              <a:ext uri="{FF2B5EF4-FFF2-40B4-BE49-F238E27FC236}">
                <a16:creationId xmlns:a16="http://schemas.microsoft.com/office/drawing/2014/main" id="{CA00FDCD-1B87-4656-B6ED-F929EF518F7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52927">
            <a:off x="4335205" y="1394875"/>
            <a:ext cx="3582100" cy="4320000"/>
          </a:xfrm>
          <a:prstGeom prst="rect">
            <a:avLst/>
          </a:prstGeom>
        </p:spPr>
      </p:pic>
      <p:sp>
        <p:nvSpPr>
          <p:cNvPr id="8" name="Rectángulo 7">
            <a:extLst>
              <a:ext uri="{FF2B5EF4-FFF2-40B4-BE49-F238E27FC236}">
                <a16:creationId xmlns:a16="http://schemas.microsoft.com/office/drawing/2014/main" id="{8CAEC2AB-1B31-40F4-A687-48EB1CB4BAA8}"/>
              </a:ext>
            </a:extLst>
          </p:cNvPr>
          <p:cNvSpPr/>
          <p:nvPr/>
        </p:nvSpPr>
        <p:spPr>
          <a:xfrm>
            <a:off x="205784" y="130090"/>
            <a:ext cx="6055504" cy="109260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6500" dirty="0">
                <a:ln w="0"/>
                <a:solidFill>
                  <a:srgbClr val="FFC000"/>
                </a:solidFill>
                <a:effectLst>
                  <a:glow rad="127000">
                    <a:schemeClr val="bg1"/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GImExtra" panose="02000303000000000000" pitchFamily="2" charset="0"/>
                <a:ea typeface="AGImExtra" panose="02000303000000000000" pitchFamily="2" charset="0"/>
              </a:rPr>
              <a:t>¡</a:t>
            </a:r>
            <a:r>
              <a:rPr lang="es-ES" sz="6500" b="0" cap="none" spc="0" dirty="0">
                <a:ln w="0"/>
                <a:solidFill>
                  <a:srgbClr val="FFC000"/>
                </a:solidFill>
                <a:effectLst>
                  <a:glow rad="127000">
                    <a:schemeClr val="bg1"/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GImExtra" panose="02000303000000000000" pitchFamily="2" charset="0"/>
                <a:ea typeface="AGImExtra" panose="02000303000000000000" pitchFamily="2" charset="0"/>
              </a:rPr>
              <a:t>Feliz día del niño!</a:t>
            </a:r>
          </a:p>
        </p:txBody>
      </p:sp>
      <p:sp>
        <p:nvSpPr>
          <p:cNvPr id="9" name="Rectángulo 8">
            <a:extLst>
              <a:ext uri="{FF2B5EF4-FFF2-40B4-BE49-F238E27FC236}">
                <a16:creationId xmlns:a16="http://schemas.microsoft.com/office/drawing/2014/main" id="{8801A2F3-C8EB-442A-9729-139FDCD66FE2}"/>
              </a:ext>
            </a:extLst>
          </p:cNvPr>
          <p:cNvSpPr/>
          <p:nvPr/>
        </p:nvSpPr>
        <p:spPr>
          <a:xfrm>
            <a:off x="4282616" y="5863636"/>
            <a:ext cx="4875053" cy="93871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500" b="0" cap="none" spc="0" dirty="0" smtClean="0">
                <a:ln w="0"/>
                <a:solidFill>
                  <a:srgbClr val="EF5587"/>
                </a:solidFill>
                <a:effectLst>
                  <a:glow rad="127000">
                    <a:schemeClr val="bg1"/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GImExtra" panose="02000303000000000000" pitchFamily="2" charset="0"/>
                <a:ea typeface="AGImExtra" panose="02000303000000000000" pitchFamily="2" charset="0"/>
              </a:rPr>
              <a:t>¡ Eres Fabulosa !</a:t>
            </a:r>
            <a:endParaRPr lang="es-ES" sz="5500" b="0" cap="none" spc="0" dirty="0">
              <a:ln w="0"/>
              <a:solidFill>
                <a:srgbClr val="EF5587"/>
              </a:solidFill>
              <a:effectLst>
                <a:glow rad="127000">
                  <a:schemeClr val="bg1"/>
                </a:glow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GImExtra" panose="02000303000000000000" pitchFamily="2" charset="0"/>
              <a:ea typeface="AGImExtra" panose="02000303000000000000" pitchFamily="2" charset="0"/>
            </a:endParaRPr>
          </a:p>
        </p:txBody>
      </p:sp>
      <p:pic>
        <p:nvPicPr>
          <p:cNvPr id="11" name="Imagen 10" descr="Forma&#10;&#10;Descripción generada automáticamente con confianza baja">
            <a:extLst>
              <a:ext uri="{FF2B5EF4-FFF2-40B4-BE49-F238E27FC236}">
                <a16:creationId xmlns:a16="http://schemas.microsoft.com/office/drawing/2014/main" id="{0FA0FF8A-666E-4E6E-A7AA-2472C7FFA76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411482">
            <a:off x="7189264" y="-221034"/>
            <a:ext cx="1292355" cy="2346965"/>
          </a:xfrm>
          <a:prstGeom prst="rect">
            <a:avLst/>
          </a:prstGeom>
          <a:effectLst>
            <a:glow rad="127000">
              <a:schemeClr val="bg1">
                <a:alpha val="75000"/>
              </a:schemeClr>
            </a:glow>
          </a:effectLst>
        </p:spPr>
      </p:pic>
      <p:sp>
        <p:nvSpPr>
          <p:cNvPr id="14" name="Rectángulo 13"/>
          <p:cNvSpPr/>
          <p:nvPr/>
        </p:nvSpPr>
        <p:spPr>
          <a:xfrm>
            <a:off x="0" y="0"/>
            <a:ext cx="9144001" cy="6858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15" name="Imagen 14"/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9000" y="5051592"/>
            <a:ext cx="3112664" cy="585107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916" y="2588585"/>
            <a:ext cx="3889685" cy="37444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94119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 descr="Forma&#10;&#10;Descripción generada automáticamente">
            <a:extLst>
              <a:ext uri="{FF2B5EF4-FFF2-40B4-BE49-F238E27FC236}">
                <a16:creationId xmlns:a16="http://schemas.microsoft.com/office/drawing/2014/main" id="{CA00FDCD-1B87-4656-B6ED-F929EF518F7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52927">
            <a:off x="4280447" y="1498133"/>
            <a:ext cx="3582100" cy="4320000"/>
          </a:xfrm>
          <a:prstGeom prst="rect">
            <a:avLst/>
          </a:prstGeom>
        </p:spPr>
      </p:pic>
      <p:sp>
        <p:nvSpPr>
          <p:cNvPr id="8" name="Rectángulo 7">
            <a:extLst>
              <a:ext uri="{FF2B5EF4-FFF2-40B4-BE49-F238E27FC236}">
                <a16:creationId xmlns:a16="http://schemas.microsoft.com/office/drawing/2014/main" id="{8CAEC2AB-1B31-40F4-A687-48EB1CB4BAA8}"/>
              </a:ext>
            </a:extLst>
          </p:cNvPr>
          <p:cNvSpPr/>
          <p:nvPr/>
        </p:nvSpPr>
        <p:spPr>
          <a:xfrm>
            <a:off x="205784" y="130090"/>
            <a:ext cx="6055504" cy="109260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6500" dirty="0">
                <a:ln w="0"/>
                <a:solidFill>
                  <a:srgbClr val="FFC000"/>
                </a:solidFill>
                <a:effectLst>
                  <a:glow rad="127000">
                    <a:schemeClr val="bg1"/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GImExtra" panose="02000303000000000000" pitchFamily="2" charset="0"/>
                <a:ea typeface="AGImExtra" panose="02000303000000000000" pitchFamily="2" charset="0"/>
              </a:rPr>
              <a:t>¡</a:t>
            </a:r>
            <a:r>
              <a:rPr lang="es-ES" sz="6500" b="0" cap="none" spc="0" dirty="0">
                <a:ln w="0"/>
                <a:solidFill>
                  <a:srgbClr val="FFC000"/>
                </a:solidFill>
                <a:effectLst>
                  <a:glow rad="127000">
                    <a:schemeClr val="bg1"/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GImExtra" panose="02000303000000000000" pitchFamily="2" charset="0"/>
                <a:ea typeface="AGImExtra" panose="02000303000000000000" pitchFamily="2" charset="0"/>
              </a:rPr>
              <a:t>Feliz día del niño!</a:t>
            </a:r>
          </a:p>
        </p:txBody>
      </p:sp>
      <p:sp>
        <p:nvSpPr>
          <p:cNvPr id="9" name="Rectángulo 8">
            <a:extLst>
              <a:ext uri="{FF2B5EF4-FFF2-40B4-BE49-F238E27FC236}">
                <a16:creationId xmlns:a16="http://schemas.microsoft.com/office/drawing/2014/main" id="{8801A2F3-C8EB-442A-9729-139FDCD66FE2}"/>
              </a:ext>
            </a:extLst>
          </p:cNvPr>
          <p:cNvSpPr/>
          <p:nvPr/>
        </p:nvSpPr>
        <p:spPr>
          <a:xfrm>
            <a:off x="4068516" y="5887053"/>
            <a:ext cx="4916731" cy="93871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500" b="0" cap="none" spc="0" dirty="0" smtClean="0">
                <a:ln w="0"/>
                <a:solidFill>
                  <a:srgbClr val="EF5587"/>
                </a:solidFill>
                <a:effectLst>
                  <a:glow rad="127000">
                    <a:schemeClr val="bg1"/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GImExtra" panose="02000303000000000000" pitchFamily="2" charset="0"/>
                <a:ea typeface="AGImExtra" panose="02000303000000000000" pitchFamily="2" charset="0"/>
              </a:rPr>
              <a:t>¡ Eres </a:t>
            </a:r>
            <a:r>
              <a:rPr lang="es-ES" sz="5500" b="0" cap="none" spc="0" dirty="0" err="1" smtClean="0">
                <a:ln w="0"/>
                <a:solidFill>
                  <a:srgbClr val="EF5587"/>
                </a:solidFill>
                <a:effectLst>
                  <a:glow rad="127000">
                    <a:schemeClr val="bg1"/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GImExtra" panose="02000303000000000000" pitchFamily="2" charset="0"/>
                <a:ea typeface="AGImExtra" panose="02000303000000000000" pitchFamily="2" charset="0"/>
              </a:rPr>
              <a:t>FabulosA</a:t>
            </a:r>
            <a:r>
              <a:rPr lang="es-ES" sz="5500" b="0" cap="none" spc="0" dirty="0" smtClean="0">
                <a:ln w="0"/>
                <a:solidFill>
                  <a:srgbClr val="EF5587"/>
                </a:solidFill>
                <a:effectLst>
                  <a:glow rad="127000">
                    <a:schemeClr val="bg1"/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GImExtra" panose="02000303000000000000" pitchFamily="2" charset="0"/>
                <a:ea typeface="AGImExtra" panose="02000303000000000000" pitchFamily="2" charset="0"/>
              </a:rPr>
              <a:t> </a:t>
            </a:r>
            <a:r>
              <a:rPr lang="es-ES" sz="5500" b="0" cap="none" spc="0" dirty="0" smtClean="0">
                <a:ln w="0"/>
                <a:solidFill>
                  <a:srgbClr val="EF5587"/>
                </a:solidFill>
                <a:effectLst>
                  <a:glow rad="127000">
                    <a:schemeClr val="bg1"/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GImExtra" panose="02000303000000000000" pitchFamily="2" charset="0"/>
                <a:ea typeface="AGImExtra" panose="02000303000000000000" pitchFamily="2" charset="0"/>
              </a:rPr>
              <a:t>!</a:t>
            </a:r>
            <a:endParaRPr lang="es-ES" sz="5500" b="0" cap="none" spc="0" dirty="0">
              <a:ln w="0"/>
              <a:solidFill>
                <a:srgbClr val="EF5587"/>
              </a:solidFill>
              <a:effectLst>
                <a:glow rad="127000">
                  <a:schemeClr val="bg1"/>
                </a:glow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GImExtra" panose="02000303000000000000" pitchFamily="2" charset="0"/>
              <a:ea typeface="AGImExtra" panose="02000303000000000000" pitchFamily="2" charset="0"/>
            </a:endParaRPr>
          </a:p>
        </p:txBody>
      </p:sp>
      <p:pic>
        <p:nvPicPr>
          <p:cNvPr id="11" name="Imagen 10" descr="Forma&#10;&#10;Descripción generada automáticamente con confianza baja">
            <a:extLst>
              <a:ext uri="{FF2B5EF4-FFF2-40B4-BE49-F238E27FC236}">
                <a16:creationId xmlns:a16="http://schemas.microsoft.com/office/drawing/2014/main" id="{0FA0FF8A-666E-4E6E-A7AA-2472C7FFA76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411482">
            <a:off x="7189264" y="-221034"/>
            <a:ext cx="1292355" cy="2346965"/>
          </a:xfrm>
          <a:prstGeom prst="rect">
            <a:avLst/>
          </a:prstGeom>
          <a:effectLst>
            <a:glow rad="127000">
              <a:schemeClr val="bg1">
                <a:alpha val="75000"/>
              </a:schemeClr>
            </a:glow>
          </a:effectLst>
        </p:spPr>
      </p:pic>
      <p:sp>
        <p:nvSpPr>
          <p:cNvPr id="2" name="Rectángulo 1"/>
          <p:cNvSpPr/>
          <p:nvPr/>
        </p:nvSpPr>
        <p:spPr>
          <a:xfrm>
            <a:off x="0" y="0"/>
            <a:ext cx="9144001" cy="6858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14" name="Imagen 13"/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9000" y="5051592"/>
            <a:ext cx="3112664" cy="585107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31809" y="1760525"/>
            <a:ext cx="4953102" cy="49531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488680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 descr="Forma&#10;&#10;Descripción generada automáticamente">
            <a:extLst>
              <a:ext uri="{FF2B5EF4-FFF2-40B4-BE49-F238E27FC236}">
                <a16:creationId xmlns:a16="http://schemas.microsoft.com/office/drawing/2014/main" id="{CA00FDCD-1B87-4656-B6ED-F929EF518F7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52927">
            <a:off x="5277860" y="1434269"/>
            <a:ext cx="3582100" cy="4320000"/>
          </a:xfrm>
          <a:prstGeom prst="rect">
            <a:avLst/>
          </a:prstGeom>
        </p:spPr>
      </p:pic>
      <p:sp>
        <p:nvSpPr>
          <p:cNvPr id="8" name="Rectángulo 7">
            <a:extLst>
              <a:ext uri="{FF2B5EF4-FFF2-40B4-BE49-F238E27FC236}">
                <a16:creationId xmlns:a16="http://schemas.microsoft.com/office/drawing/2014/main" id="{8CAEC2AB-1B31-40F4-A687-48EB1CB4BAA8}"/>
              </a:ext>
            </a:extLst>
          </p:cNvPr>
          <p:cNvSpPr/>
          <p:nvPr/>
        </p:nvSpPr>
        <p:spPr>
          <a:xfrm>
            <a:off x="205784" y="130090"/>
            <a:ext cx="6055504" cy="109260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6500" dirty="0">
                <a:ln w="0"/>
                <a:solidFill>
                  <a:srgbClr val="FFC000"/>
                </a:solidFill>
                <a:effectLst>
                  <a:glow rad="127000">
                    <a:schemeClr val="bg1"/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GImExtra" panose="02000303000000000000" pitchFamily="2" charset="0"/>
                <a:ea typeface="AGImExtra" panose="02000303000000000000" pitchFamily="2" charset="0"/>
              </a:rPr>
              <a:t>¡</a:t>
            </a:r>
            <a:r>
              <a:rPr lang="es-ES" sz="6500" b="0" cap="none" spc="0" dirty="0">
                <a:ln w="0"/>
                <a:solidFill>
                  <a:srgbClr val="FFC000"/>
                </a:solidFill>
                <a:effectLst>
                  <a:glow rad="127000">
                    <a:schemeClr val="bg1"/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GImExtra" panose="02000303000000000000" pitchFamily="2" charset="0"/>
                <a:ea typeface="AGImExtra" panose="02000303000000000000" pitchFamily="2" charset="0"/>
              </a:rPr>
              <a:t>Feliz día del niño!</a:t>
            </a:r>
          </a:p>
        </p:txBody>
      </p:sp>
      <p:sp>
        <p:nvSpPr>
          <p:cNvPr id="9" name="Rectángulo 8">
            <a:extLst>
              <a:ext uri="{FF2B5EF4-FFF2-40B4-BE49-F238E27FC236}">
                <a16:creationId xmlns:a16="http://schemas.microsoft.com/office/drawing/2014/main" id="{8801A2F3-C8EB-442A-9729-139FDCD66FE2}"/>
              </a:ext>
            </a:extLst>
          </p:cNvPr>
          <p:cNvSpPr/>
          <p:nvPr/>
        </p:nvSpPr>
        <p:spPr>
          <a:xfrm>
            <a:off x="4282616" y="5863636"/>
            <a:ext cx="4875053" cy="93871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500" b="0" cap="none" spc="0" dirty="0" smtClean="0">
                <a:ln w="0"/>
                <a:solidFill>
                  <a:srgbClr val="EF5587"/>
                </a:solidFill>
                <a:effectLst>
                  <a:glow rad="127000">
                    <a:schemeClr val="bg1"/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GImExtra" panose="02000303000000000000" pitchFamily="2" charset="0"/>
                <a:ea typeface="AGImExtra" panose="02000303000000000000" pitchFamily="2" charset="0"/>
              </a:rPr>
              <a:t>¡ Eres Fabulosa !</a:t>
            </a:r>
            <a:endParaRPr lang="es-ES" sz="5500" b="0" cap="none" spc="0" dirty="0">
              <a:ln w="0"/>
              <a:solidFill>
                <a:srgbClr val="EF5587"/>
              </a:solidFill>
              <a:effectLst>
                <a:glow rad="127000">
                  <a:schemeClr val="bg1"/>
                </a:glow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GImExtra" panose="02000303000000000000" pitchFamily="2" charset="0"/>
              <a:ea typeface="AGImExtra" panose="02000303000000000000" pitchFamily="2" charset="0"/>
            </a:endParaRPr>
          </a:p>
        </p:txBody>
      </p:sp>
      <p:pic>
        <p:nvPicPr>
          <p:cNvPr id="11" name="Imagen 10" descr="Forma&#10;&#10;Descripción generada automáticamente con confianza baja">
            <a:extLst>
              <a:ext uri="{FF2B5EF4-FFF2-40B4-BE49-F238E27FC236}">
                <a16:creationId xmlns:a16="http://schemas.microsoft.com/office/drawing/2014/main" id="{0FA0FF8A-666E-4E6E-A7AA-2472C7FFA76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411482">
            <a:off x="7189264" y="-221034"/>
            <a:ext cx="1292355" cy="2346965"/>
          </a:xfrm>
          <a:prstGeom prst="rect">
            <a:avLst/>
          </a:prstGeom>
          <a:effectLst>
            <a:glow rad="127000">
              <a:schemeClr val="bg1">
                <a:alpha val="75000"/>
              </a:schemeClr>
            </a:glow>
          </a:effectLst>
        </p:spPr>
      </p:pic>
      <p:sp>
        <p:nvSpPr>
          <p:cNvPr id="14" name="Rectángulo 13"/>
          <p:cNvSpPr/>
          <p:nvPr/>
        </p:nvSpPr>
        <p:spPr>
          <a:xfrm>
            <a:off x="0" y="0"/>
            <a:ext cx="9144001" cy="6858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16" name="Imagen 15"/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3810" y="4987728"/>
            <a:ext cx="3112664" cy="585107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924" y="1524406"/>
            <a:ext cx="4050409" cy="53532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4464987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168</TotalTime>
  <Words>80</Words>
  <Application>Microsoft Office PowerPoint</Application>
  <PresentationFormat>Carta (216 x 279 mm)</PresentationFormat>
  <Paragraphs>16</Paragraphs>
  <Slides>8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8</vt:i4>
      </vt:variant>
    </vt:vector>
  </HeadingPairs>
  <TitlesOfParts>
    <vt:vector size="13" baseType="lpstr">
      <vt:lpstr>AGImExtra</vt:lpstr>
      <vt:lpstr>Arial</vt:lpstr>
      <vt:lpstr>Calibri</vt:lpstr>
      <vt:lpstr>Calibri Light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Martha Airam de la Fuente Chavez</dc:creator>
  <cp:lastModifiedBy>Antonio Ciudad Real Núñez</cp:lastModifiedBy>
  <cp:revision>19</cp:revision>
  <dcterms:created xsi:type="dcterms:W3CDTF">2021-04-16T15:51:43Z</dcterms:created>
  <dcterms:modified xsi:type="dcterms:W3CDTF">2023-04-17T08:33:55Z</dcterms:modified>
</cp:coreProperties>
</file>