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43"/>
    <a:srgbClr val="EF5587"/>
    <a:srgbClr val="E60A4E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1157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609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54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753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0203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150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6131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0199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8585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8163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3854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D1BF-FA59-4D26-9F45-8950BE5603D6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670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1D1BF-FA59-4D26-9F45-8950BE5603D6}" type="datetimeFigureOut">
              <a:rPr lang="es-MX" smtClean="0"/>
              <a:t>17/04/2023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5AFD8-93BD-4A73-9841-937D92CD29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747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4735833" y="1394875"/>
            <a:ext cx="3582100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068516" y="5887053"/>
            <a:ext cx="4916731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00B0F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Fabuloso !</a:t>
            </a:r>
            <a:endParaRPr lang="es-ES" sz="5500" b="0" cap="none" spc="0" dirty="0">
              <a:ln w="0"/>
              <a:solidFill>
                <a:srgbClr val="00B0F0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2" name="Rectángulo 1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27" y="5025507"/>
            <a:ext cx="3112664" cy="5851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22" y="1558699"/>
            <a:ext cx="3823442" cy="47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34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4501469" y="1560825"/>
            <a:ext cx="3582100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282616" y="5863636"/>
            <a:ext cx="487505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Fabulosa !</a:t>
            </a:r>
            <a:endParaRPr lang="es-ES" sz="5500" b="0" cap="none" spc="0" dirty="0">
              <a:ln w="0"/>
              <a:solidFill>
                <a:srgbClr val="002060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14" name="Rectángulo 13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839" y="5114284"/>
            <a:ext cx="3112664" cy="5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31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4307947" y="1425116"/>
            <a:ext cx="4172276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282616" y="5863636"/>
            <a:ext cx="487505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00B0F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</a:t>
            </a:r>
            <a:r>
              <a:rPr lang="es-ES" sz="5500" b="0" cap="none" spc="0" dirty="0" err="1" smtClean="0">
                <a:ln w="0"/>
                <a:solidFill>
                  <a:srgbClr val="00B0F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FabulosA</a:t>
            </a:r>
            <a:r>
              <a:rPr lang="es-ES" sz="5500" b="0" cap="none" spc="0" dirty="0" smtClean="0">
                <a:ln w="0"/>
                <a:solidFill>
                  <a:srgbClr val="00B0F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 !</a:t>
            </a:r>
            <a:endParaRPr lang="es-ES" sz="5500" b="0" cap="none" spc="0" dirty="0">
              <a:ln w="0"/>
              <a:solidFill>
                <a:srgbClr val="00B0F0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14" name="Rectángulo 13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23" y="4921065"/>
            <a:ext cx="3625497" cy="58510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6" y="1352787"/>
            <a:ext cx="3388995" cy="552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97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4280447" y="1498133"/>
            <a:ext cx="3582100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068516" y="5887053"/>
            <a:ext cx="4916731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7030A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Fabuloso !</a:t>
            </a:r>
            <a:endParaRPr lang="es-ES" sz="5500" b="0" cap="none" spc="0" dirty="0">
              <a:ln w="0"/>
              <a:solidFill>
                <a:srgbClr val="7030A0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2" name="Rectángulo 1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9" y="1538879"/>
            <a:ext cx="4288935" cy="481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6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4385341" y="1543433"/>
            <a:ext cx="3942523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282616" y="5863636"/>
            <a:ext cx="487505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7030A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Fabulosa !</a:t>
            </a:r>
            <a:endParaRPr lang="es-ES" sz="5500" b="0" cap="none" spc="0" dirty="0">
              <a:ln w="0"/>
              <a:solidFill>
                <a:srgbClr val="7030A0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14" name="Rectángulo 13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1" y="5059716"/>
            <a:ext cx="3112664" cy="58510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6" y="873807"/>
            <a:ext cx="3931800" cy="592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09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4280447" y="1498133"/>
            <a:ext cx="3582100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068516" y="5887053"/>
            <a:ext cx="4916731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EF5587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Fabuloso !</a:t>
            </a:r>
            <a:endParaRPr lang="es-ES" sz="5500" b="0" cap="none" spc="0" dirty="0">
              <a:ln w="0"/>
              <a:solidFill>
                <a:srgbClr val="EF5587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2" name="Rectángulo 1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00" y="5051592"/>
            <a:ext cx="3112664" cy="5851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04" y="1394091"/>
            <a:ext cx="3843426" cy="559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55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4335205" y="1394875"/>
            <a:ext cx="3582100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282616" y="5863636"/>
            <a:ext cx="487505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EF5587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Fabulosa !</a:t>
            </a:r>
            <a:endParaRPr lang="es-ES" sz="5500" b="0" cap="none" spc="0" dirty="0">
              <a:ln w="0"/>
              <a:solidFill>
                <a:srgbClr val="EF5587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14" name="Rectángulo 13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00" y="5051592"/>
            <a:ext cx="3112664" cy="58510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5" y="1226912"/>
            <a:ext cx="3452391" cy="576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11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4280447" y="1498133"/>
            <a:ext cx="3582100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068516" y="5887053"/>
            <a:ext cx="4916731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EF5587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</a:t>
            </a:r>
            <a:r>
              <a:rPr lang="es-ES" sz="5500" b="0" cap="none" spc="0" dirty="0" err="1" smtClean="0">
                <a:ln w="0"/>
                <a:solidFill>
                  <a:srgbClr val="EF5587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FabulosA</a:t>
            </a:r>
            <a:r>
              <a:rPr lang="es-ES" sz="5500" b="0" cap="none" spc="0" dirty="0" smtClean="0">
                <a:ln w="0"/>
                <a:solidFill>
                  <a:srgbClr val="EF5587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 </a:t>
            </a:r>
            <a:r>
              <a:rPr lang="es-ES" sz="5500" b="0" cap="none" spc="0" dirty="0" smtClean="0">
                <a:ln w="0"/>
                <a:solidFill>
                  <a:srgbClr val="EF5587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!</a:t>
            </a:r>
            <a:endParaRPr lang="es-ES" sz="5500" b="0" cap="none" spc="0" dirty="0">
              <a:ln w="0"/>
              <a:solidFill>
                <a:srgbClr val="EF5587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2" name="Rectángulo 1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00" y="5051592"/>
            <a:ext cx="3112664" cy="5851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735" y="1352787"/>
            <a:ext cx="5712107" cy="571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86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5277860" y="1434269"/>
            <a:ext cx="3582100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282616" y="5863636"/>
            <a:ext cx="487505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EF5587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Fabulosa !</a:t>
            </a:r>
            <a:endParaRPr lang="es-ES" sz="5500" b="0" cap="none" spc="0" dirty="0">
              <a:ln w="0"/>
              <a:solidFill>
                <a:srgbClr val="EF5587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14" name="Rectángulo 13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10" y="4987728"/>
            <a:ext cx="3112664" cy="58510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3" y="2069222"/>
            <a:ext cx="4411377" cy="43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64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A00FDCD-1B87-4656-B6ED-F929EF518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27">
            <a:off x="4280447" y="1498133"/>
            <a:ext cx="3582100" cy="4320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AEC2AB-1B31-40F4-A687-48EB1CB4BAA8}"/>
              </a:ext>
            </a:extLst>
          </p:cNvPr>
          <p:cNvSpPr/>
          <p:nvPr/>
        </p:nvSpPr>
        <p:spPr>
          <a:xfrm>
            <a:off x="205784" y="130090"/>
            <a:ext cx="605550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50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</a:t>
            </a:r>
            <a:r>
              <a:rPr lang="es-ES" sz="6500" b="0" cap="none" spc="0" dirty="0">
                <a:ln w="0"/>
                <a:solidFill>
                  <a:srgbClr val="FFC00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Feliz día del niño!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801A2F3-C8EB-442A-9729-139FDCD66FE2}"/>
              </a:ext>
            </a:extLst>
          </p:cNvPr>
          <p:cNvSpPr/>
          <p:nvPr/>
        </p:nvSpPr>
        <p:spPr>
          <a:xfrm>
            <a:off x="4068516" y="5887053"/>
            <a:ext cx="4916731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500" b="0" cap="none" spc="0" dirty="0" smtClean="0">
                <a:ln w="0"/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ImExtra" panose="02000303000000000000" pitchFamily="2" charset="0"/>
                <a:ea typeface="AGImExtra" panose="02000303000000000000" pitchFamily="2" charset="0"/>
              </a:rPr>
              <a:t>¡ Eres Fabuloso !</a:t>
            </a:r>
            <a:endParaRPr lang="es-ES" sz="5500" b="0" cap="none" spc="0" dirty="0">
              <a:ln w="0"/>
              <a:solidFill>
                <a:srgbClr val="002060"/>
              </a:solidFill>
              <a:effectLst>
                <a:glow rad="1270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ImExtra" panose="02000303000000000000" pitchFamily="2" charset="0"/>
              <a:ea typeface="AGImExtra" panose="02000303000000000000" pitchFamily="2" charset="0"/>
            </a:endParaRPr>
          </a:p>
        </p:txBody>
      </p:sp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FA0FF8A-666E-4E6E-A7AA-2472C7FFA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482">
            <a:off x="7189264" y="-221034"/>
            <a:ext cx="1292355" cy="234696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  <p:sp>
        <p:nvSpPr>
          <p:cNvPr id="2" name="Rectángulo 1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00" y="5051592"/>
            <a:ext cx="3112664" cy="5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756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</TotalTime>
  <Words>100</Words>
  <Application>Microsoft Office PowerPoint</Application>
  <PresentationFormat>Carta (216 x 279 mm)</PresentationFormat>
  <Paragraphs>20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AGImExtra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Martha Airam de la Fuente Chavez</dc:creator>
  <cp:lastModifiedBy>Antonio Ciudad Real Núñez</cp:lastModifiedBy>
  <cp:revision>18</cp:revision>
  <dcterms:created xsi:type="dcterms:W3CDTF">2021-04-16T15:51:43Z</dcterms:created>
  <dcterms:modified xsi:type="dcterms:W3CDTF">2023-04-17T08:26:05Z</dcterms:modified>
</cp:coreProperties>
</file>