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3" r:id="rId4"/>
    <p:sldId id="274" r:id="rId5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43"/>
    <a:srgbClr val="EF5587"/>
    <a:srgbClr val="E60A4E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1157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6094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5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753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020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150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613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019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8585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8163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385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1D1BF-FA59-4D26-9F45-8950BE5603D6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670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1D1BF-FA59-4D26-9F45-8950BE5603D6}" type="datetimeFigureOut">
              <a:rPr lang="es-MX" smtClean="0"/>
              <a:t>17/04/2023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5AFD8-93BD-4A73-9841-937D92CD29E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747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CA00FDCD-1B87-4656-B6ED-F929EF518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927">
            <a:off x="4280447" y="1498133"/>
            <a:ext cx="3582100" cy="432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CAEC2AB-1B31-40F4-A687-48EB1CB4BAA8}"/>
              </a:ext>
            </a:extLst>
          </p:cNvPr>
          <p:cNvSpPr/>
          <p:nvPr/>
        </p:nvSpPr>
        <p:spPr>
          <a:xfrm>
            <a:off x="205784" y="130090"/>
            <a:ext cx="6055504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50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</a:t>
            </a:r>
            <a:r>
              <a:rPr lang="es-ES" sz="6500" b="0" cap="none" spc="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Feliz día del niño!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801A2F3-C8EB-442A-9729-139FDCD66FE2}"/>
              </a:ext>
            </a:extLst>
          </p:cNvPr>
          <p:cNvSpPr/>
          <p:nvPr/>
        </p:nvSpPr>
        <p:spPr>
          <a:xfrm>
            <a:off x="4068516" y="5887053"/>
            <a:ext cx="4916731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500" b="0" cap="none" spc="0" dirty="0" smtClean="0">
                <a:ln w="0"/>
                <a:solidFill>
                  <a:srgbClr val="7030A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 Eres Fabuloso !</a:t>
            </a:r>
            <a:endParaRPr lang="es-ES" sz="5500" b="0" cap="none" spc="0" dirty="0">
              <a:ln w="0"/>
              <a:solidFill>
                <a:srgbClr val="7030A0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ImExtra" panose="02000303000000000000" pitchFamily="2" charset="0"/>
              <a:ea typeface="AGImExtra" panose="02000303000000000000" pitchFamily="2" charset="0"/>
            </a:endParaRPr>
          </a:p>
        </p:txBody>
      </p:sp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0FA0FF8A-666E-4E6E-A7AA-2472C7FFA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1482">
            <a:off x="7189264" y="-221034"/>
            <a:ext cx="1292355" cy="2346965"/>
          </a:xfrm>
          <a:prstGeom prst="rect">
            <a:avLst/>
          </a:prstGeom>
          <a:effectLst>
            <a:glow rad="127000">
              <a:schemeClr val="bg1">
                <a:alpha val="75000"/>
              </a:schemeClr>
            </a:glow>
          </a:effectLst>
        </p:spPr>
      </p:pic>
      <p:sp>
        <p:nvSpPr>
          <p:cNvPr id="2" name="Rectángulo 1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4" y="2016492"/>
            <a:ext cx="4214284" cy="484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6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CA00FDCD-1B87-4656-B6ED-F929EF518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927">
            <a:off x="4385341" y="1543433"/>
            <a:ext cx="3942523" cy="432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CAEC2AB-1B31-40F4-A687-48EB1CB4BAA8}"/>
              </a:ext>
            </a:extLst>
          </p:cNvPr>
          <p:cNvSpPr/>
          <p:nvPr/>
        </p:nvSpPr>
        <p:spPr>
          <a:xfrm>
            <a:off x="-127322" y="150772"/>
            <a:ext cx="7153155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50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</a:t>
            </a:r>
            <a:r>
              <a:rPr lang="es-ES" sz="6500" b="0" cap="none" spc="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Feliz día </a:t>
            </a:r>
            <a:r>
              <a:rPr lang="es-ES" sz="6500" b="0" cap="none" spc="0" dirty="0" smtClean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de la niña!</a:t>
            </a:r>
            <a:endParaRPr lang="es-ES" sz="6500" b="0" cap="none" spc="0" dirty="0">
              <a:ln w="0"/>
              <a:solidFill>
                <a:srgbClr val="FFC000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ImExtra" panose="02000303000000000000" pitchFamily="2" charset="0"/>
              <a:ea typeface="AGImExtra" panose="02000303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801A2F3-C8EB-442A-9729-139FDCD66FE2}"/>
              </a:ext>
            </a:extLst>
          </p:cNvPr>
          <p:cNvSpPr/>
          <p:nvPr/>
        </p:nvSpPr>
        <p:spPr>
          <a:xfrm>
            <a:off x="4282616" y="5863636"/>
            <a:ext cx="4875053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500" b="0" cap="none" spc="0" dirty="0" smtClean="0">
                <a:ln w="0"/>
                <a:solidFill>
                  <a:srgbClr val="7030A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 Eres Fabulosa !</a:t>
            </a:r>
            <a:endParaRPr lang="es-ES" sz="5500" b="0" cap="none" spc="0" dirty="0">
              <a:ln w="0"/>
              <a:solidFill>
                <a:srgbClr val="7030A0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ImExtra" panose="02000303000000000000" pitchFamily="2" charset="0"/>
              <a:ea typeface="AGImExtra" panose="02000303000000000000" pitchFamily="2" charset="0"/>
            </a:endParaRPr>
          </a:p>
        </p:txBody>
      </p:sp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0FA0FF8A-666E-4E6E-A7AA-2472C7FFA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1482">
            <a:off x="7189264" y="-221034"/>
            <a:ext cx="1292355" cy="2346965"/>
          </a:xfrm>
          <a:prstGeom prst="rect">
            <a:avLst/>
          </a:prstGeom>
          <a:effectLst>
            <a:glow rad="127000">
              <a:schemeClr val="bg1">
                <a:alpha val="75000"/>
              </a:schemeClr>
            </a:glow>
          </a:effectLst>
        </p:spPr>
      </p:pic>
      <p:sp>
        <p:nvSpPr>
          <p:cNvPr id="14" name="Rectángulo 13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61" y="5059716"/>
            <a:ext cx="3112664" cy="5851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68" y="2037145"/>
            <a:ext cx="4476383" cy="482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80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CA00FDCD-1B87-4656-B6ED-F929EF518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927">
            <a:off x="4280447" y="1498133"/>
            <a:ext cx="3582100" cy="432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CAEC2AB-1B31-40F4-A687-48EB1CB4BAA8}"/>
              </a:ext>
            </a:extLst>
          </p:cNvPr>
          <p:cNvSpPr/>
          <p:nvPr/>
        </p:nvSpPr>
        <p:spPr>
          <a:xfrm>
            <a:off x="205784" y="130090"/>
            <a:ext cx="6055504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50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</a:t>
            </a:r>
            <a:r>
              <a:rPr lang="es-ES" sz="6500" b="0" cap="none" spc="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Feliz día del niño!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801A2F3-C8EB-442A-9729-139FDCD66FE2}"/>
              </a:ext>
            </a:extLst>
          </p:cNvPr>
          <p:cNvSpPr/>
          <p:nvPr/>
        </p:nvSpPr>
        <p:spPr>
          <a:xfrm>
            <a:off x="4068516" y="5887053"/>
            <a:ext cx="4916731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500" b="0" cap="none" spc="0" dirty="0" smtClean="0">
                <a:ln w="0"/>
                <a:solidFill>
                  <a:srgbClr val="EF5587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 Eres Fabuloso !</a:t>
            </a:r>
            <a:endParaRPr lang="es-ES" sz="5500" b="0" cap="none" spc="0" dirty="0">
              <a:ln w="0"/>
              <a:solidFill>
                <a:srgbClr val="EF5587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ImExtra" panose="02000303000000000000" pitchFamily="2" charset="0"/>
              <a:ea typeface="AGImExtra" panose="02000303000000000000" pitchFamily="2" charset="0"/>
            </a:endParaRPr>
          </a:p>
        </p:txBody>
      </p:sp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0FA0FF8A-666E-4E6E-A7AA-2472C7FFA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1482">
            <a:off x="7189264" y="-221034"/>
            <a:ext cx="1292355" cy="2346965"/>
          </a:xfrm>
          <a:prstGeom prst="rect">
            <a:avLst/>
          </a:prstGeom>
          <a:effectLst>
            <a:glow rad="127000">
              <a:schemeClr val="bg1">
                <a:alpha val="75000"/>
              </a:schemeClr>
            </a:glow>
          </a:effectLst>
        </p:spPr>
      </p:pic>
      <p:sp>
        <p:nvSpPr>
          <p:cNvPr id="2" name="Rectángulo 1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00" y="5051592"/>
            <a:ext cx="3112664" cy="5851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5112"/>
            <a:ext cx="4227009" cy="487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55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&#10;&#10;Descripción generada automáticamente">
            <a:extLst>
              <a:ext uri="{FF2B5EF4-FFF2-40B4-BE49-F238E27FC236}">
                <a16:creationId xmlns:a16="http://schemas.microsoft.com/office/drawing/2014/main" id="{CA00FDCD-1B87-4656-B6ED-F929EF518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2927">
            <a:off x="4335205" y="1394875"/>
            <a:ext cx="3582100" cy="4320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CAEC2AB-1B31-40F4-A687-48EB1CB4BAA8}"/>
              </a:ext>
            </a:extLst>
          </p:cNvPr>
          <p:cNvSpPr/>
          <p:nvPr/>
        </p:nvSpPr>
        <p:spPr>
          <a:xfrm>
            <a:off x="205784" y="130090"/>
            <a:ext cx="6055504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50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</a:t>
            </a:r>
            <a:r>
              <a:rPr lang="es-ES" sz="6500" b="0" cap="none" spc="0" dirty="0">
                <a:ln w="0"/>
                <a:solidFill>
                  <a:srgbClr val="FFC000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Feliz día del niño!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801A2F3-C8EB-442A-9729-139FDCD66FE2}"/>
              </a:ext>
            </a:extLst>
          </p:cNvPr>
          <p:cNvSpPr/>
          <p:nvPr/>
        </p:nvSpPr>
        <p:spPr>
          <a:xfrm>
            <a:off x="4282616" y="5863636"/>
            <a:ext cx="4875053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500" b="0" cap="none" spc="0" dirty="0" smtClean="0">
                <a:ln w="0"/>
                <a:solidFill>
                  <a:srgbClr val="EF5587"/>
                </a:solidFill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ImExtra" panose="02000303000000000000" pitchFamily="2" charset="0"/>
                <a:ea typeface="AGImExtra" panose="02000303000000000000" pitchFamily="2" charset="0"/>
              </a:rPr>
              <a:t>¡ Eres Fabulosa !</a:t>
            </a:r>
            <a:endParaRPr lang="es-ES" sz="5500" b="0" cap="none" spc="0" dirty="0">
              <a:ln w="0"/>
              <a:solidFill>
                <a:srgbClr val="EF5587"/>
              </a:solidFill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GImExtra" panose="02000303000000000000" pitchFamily="2" charset="0"/>
              <a:ea typeface="AGImExtra" panose="02000303000000000000" pitchFamily="2" charset="0"/>
            </a:endParaRPr>
          </a:p>
        </p:txBody>
      </p:sp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id="{0FA0FF8A-666E-4E6E-A7AA-2472C7FFA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11482">
            <a:off x="7189264" y="-221034"/>
            <a:ext cx="1292355" cy="2346965"/>
          </a:xfrm>
          <a:prstGeom prst="rect">
            <a:avLst/>
          </a:prstGeom>
          <a:effectLst>
            <a:glow rad="127000">
              <a:schemeClr val="bg1">
                <a:alpha val="75000"/>
              </a:schemeClr>
            </a:glow>
          </a:effectLst>
        </p:spPr>
      </p:pic>
      <p:sp>
        <p:nvSpPr>
          <p:cNvPr id="14" name="Rectángulo 13"/>
          <p:cNvSpPr/>
          <p:nvPr/>
        </p:nvSpPr>
        <p:spPr>
          <a:xfrm>
            <a:off x="0" y="0"/>
            <a:ext cx="9144001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000" y="5051592"/>
            <a:ext cx="3112664" cy="5851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6" y="2588585"/>
            <a:ext cx="3889685" cy="374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119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</TotalTime>
  <Words>41</Words>
  <Application>Microsoft Office PowerPoint</Application>
  <PresentationFormat>Carta (216 x 279 mm)</PresentationFormat>
  <Paragraphs>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AGImExtra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Martha Airam de la Fuente Chavez</dc:creator>
  <cp:lastModifiedBy>Antonio Ciudad Real Núñez</cp:lastModifiedBy>
  <cp:revision>21</cp:revision>
  <dcterms:created xsi:type="dcterms:W3CDTF">2021-04-16T15:51:43Z</dcterms:created>
  <dcterms:modified xsi:type="dcterms:W3CDTF">2023-04-17T08:47:42Z</dcterms:modified>
</cp:coreProperties>
</file>